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3"/>
  </p:normalViewPr>
  <p:slideViewPr>
    <p:cSldViewPr snapToGrid="0" snapToObjects="1">
      <p:cViewPr>
        <p:scale>
          <a:sx n="100" d="100"/>
          <a:sy n="100" d="100"/>
        </p:scale>
        <p:origin x="-4104" y="128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400303"/>
            <a:ext cx="9464040" cy="67889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8" y="659609"/>
            <a:ext cx="2484675" cy="1404223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2" y="659609"/>
            <a:ext cx="7278767" cy="140422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2400303"/>
            <a:ext cx="9464040" cy="67889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3"/>
            <a:ext cx="8938260" cy="2043113"/>
          </a:xfrm>
          <a:prstGeom prst="rect">
            <a:avLst/>
          </a:prstGeo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60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60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8" y="409576"/>
            <a:ext cx="5878513" cy="8779670"/>
          </a:xfrm>
          <a:prstGeom prst="rect">
            <a:avLst/>
          </a:prstGeo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3"/>
            <a:ext cx="6309360" cy="850107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10"/>
            <a:ext cx="6309360" cy="120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23435E74-9F18-694E-840F-0A0EF8AFA581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7094801" y="1096016"/>
            <a:ext cx="2738438" cy="3651250"/>
            <a:chOff x="1597025" y="950439"/>
            <a:chExt cx="2738438" cy="3651250"/>
          </a:xfrm>
        </p:grpSpPr>
        <p:sp>
          <p:nvSpPr>
            <p:cNvPr id="31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5" name="Group 34"/>
          <p:cNvGrpSpPr/>
          <p:nvPr userDrawn="1"/>
        </p:nvGrpSpPr>
        <p:grpSpPr>
          <a:xfrm>
            <a:off x="1840705" y="1096016"/>
            <a:ext cx="2738438" cy="3651250"/>
            <a:chOff x="1597025" y="950439"/>
            <a:chExt cx="2738438" cy="3651250"/>
          </a:xfrm>
        </p:grpSpPr>
        <p:sp>
          <p:nvSpPr>
            <p:cNvPr id="36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0" name="Group 39"/>
          <p:cNvGrpSpPr/>
          <p:nvPr userDrawn="1"/>
        </p:nvGrpSpPr>
        <p:grpSpPr>
          <a:xfrm>
            <a:off x="1840705" y="6244088"/>
            <a:ext cx="2738438" cy="3651250"/>
            <a:chOff x="1597025" y="950439"/>
            <a:chExt cx="2738438" cy="3651250"/>
          </a:xfrm>
        </p:grpSpPr>
        <p:sp>
          <p:nvSpPr>
            <p:cNvPr id="41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3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" name="Group 44"/>
          <p:cNvGrpSpPr/>
          <p:nvPr userDrawn="1"/>
        </p:nvGrpSpPr>
        <p:grpSpPr>
          <a:xfrm>
            <a:off x="7094801" y="6244088"/>
            <a:ext cx="2738438" cy="3651250"/>
            <a:chOff x="1597025" y="950439"/>
            <a:chExt cx="2738438" cy="3651250"/>
          </a:xfrm>
        </p:grpSpPr>
        <p:sp>
          <p:nvSpPr>
            <p:cNvPr id="46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roup 200"/>
          <p:cNvGrpSpPr/>
          <p:nvPr/>
        </p:nvGrpSpPr>
        <p:grpSpPr>
          <a:xfrm>
            <a:off x="1803400" y="1046162"/>
            <a:ext cx="8077200" cy="8877300"/>
            <a:chOff x="1727200" y="1046162"/>
            <a:chExt cx="8077200" cy="8877300"/>
          </a:xfrm>
        </p:grpSpPr>
        <p:grpSp>
          <p:nvGrpSpPr>
            <p:cNvPr id="202" name="Group 1046"/>
            <p:cNvGrpSpPr>
              <a:grpSpLocks/>
            </p:cNvGrpSpPr>
            <p:nvPr/>
          </p:nvGrpSpPr>
          <p:grpSpPr bwMode="auto">
            <a:xfrm>
              <a:off x="1727201" y="1050925"/>
              <a:ext cx="2822575" cy="3729038"/>
              <a:chOff x="531" y="506"/>
              <a:chExt cx="1778" cy="2349"/>
            </a:xfrm>
          </p:grpSpPr>
          <p:sp>
            <p:nvSpPr>
              <p:cNvPr id="239" name="Line 1047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Line 1048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Line 1049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Line 1050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Line 1051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Line 1052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Line 1053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Line 1054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3" name="Group 1046"/>
            <p:cNvGrpSpPr>
              <a:grpSpLocks/>
            </p:cNvGrpSpPr>
            <p:nvPr/>
          </p:nvGrpSpPr>
          <p:grpSpPr bwMode="auto">
            <a:xfrm>
              <a:off x="6973887" y="1046162"/>
              <a:ext cx="2822575" cy="3729038"/>
              <a:chOff x="531" y="506"/>
              <a:chExt cx="1778" cy="2349"/>
            </a:xfrm>
          </p:grpSpPr>
          <p:sp>
            <p:nvSpPr>
              <p:cNvPr id="228" name="Line 1047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Line 1048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Line 1049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Line 1050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Line 1051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Line 1052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Line 1053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Line 1054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4" name="Group 1046"/>
            <p:cNvGrpSpPr>
              <a:grpSpLocks/>
            </p:cNvGrpSpPr>
            <p:nvPr/>
          </p:nvGrpSpPr>
          <p:grpSpPr bwMode="auto">
            <a:xfrm>
              <a:off x="1727200" y="6191250"/>
              <a:ext cx="2822575" cy="3729038"/>
              <a:chOff x="531" y="506"/>
              <a:chExt cx="1778" cy="2349"/>
            </a:xfrm>
          </p:grpSpPr>
          <p:sp>
            <p:nvSpPr>
              <p:cNvPr id="220" name="Line 1047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048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Line 1049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1050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1051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Line 1052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Line 1053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Line 1054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1" name="Group 1046"/>
            <p:cNvGrpSpPr>
              <a:grpSpLocks/>
            </p:cNvGrpSpPr>
            <p:nvPr/>
          </p:nvGrpSpPr>
          <p:grpSpPr bwMode="auto">
            <a:xfrm>
              <a:off x="6981825" y="6194424"/>
              <a:ext cx="2822575" cy="3729038"/>
              <a:chOff x="531" y="506"/>
              <a:chExt cx="1778" cy="2349"/>
            </a:xfrm>
          </p:grpSpPr>
          <p:sp>
            <p:nvSpPr>
              <p:cNvPr id="212" name="Line 1047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Line 1048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1049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Line 1050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Line 1051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Line 1052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Line 1053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Line 1054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6730471" y="1111250"/>
            <a:ext cx="3104621" cy="3759200"/>
            <a:chOff x="9835092" y="2714625"/>
            <a:chExt cx="3104621" cy="3759200"/>
          </a:xfrm>
        </p:grpSpPr>
        <p:grpSp>
          <p:nvGrpSpPr>
            <p:cNvPr id="91" name="Group 172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92" name="Oval 17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AutoShape 17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94" name="Group 175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95" name="Oval 17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6" name="AutoShape 17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7" name="Rectangle 191"/>
            <p:cNvSpPr>
              <a:spLocks noChangeArrowheads="1"/>
            </p:cNvSpPr>
            <p:nvPr/>
          </p:nvSpPr>
          <p:spPr bwMode="auto">
            <a:xfrm>
              <a:off x="10807700" y="336550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98" name="Line 192"/>
            <p:cNvSpPr>
              <a:spLocks noChangeShapeType="1"/>
            </p:cNvSpPr>
            <p:nvPr/>
          </p:nvSpPr>
          <p:spPr bwMode="auto">
            <a:xfrm>
              <a:off x="11372850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9" name="Rectangle 193"/>
            <p:cNvSpPr>
              <a:spLocks noChangeArrowheads="1"/>
            </p:cNvSpPr>
            <p:nvPr/>
          </p:nvSpPr>
          <p:spPr bwMode="auto">
            <a:xfrm>
              <a:off x="10829925" y="4184650"/>
              <a:ext cx="1487488" cy="575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 dirty="0">
                  <a:latin typeface="Arial" charset="0"/>
                  <a:cs typeface="+mn-cs"/>
                </a:rPr>
                <a:t>Loss of keys will cause </a:t>
              </a:r>
              <a:r>
                <a:rPr lang="en-US" sz="800" dirty="0" smtClean="0">
                  <a:latin typeface="Arial" charset="0"/>
                  <a:cs typeface="+mn-cs"/>
                </a:rPr>
                <a:t>you considerable </a:t>
              </a:r>
              <a:r>
                <a:rPr lang="en-US" sz="800" dirty="0">
                  <a:latin typeface="Arial" charset="0"/>
                  <a:cs typeface="+mn-cs"/>
                </a:rPr>
                <a:t>expense.  </a:t>
              </a:r>
              <a:r>
                <a:rPr lang="en-US" sz="800" dirty="0" smtClean="0">
                  <a:latin typeface="Arial" charset="0"/>
                  <a:cs typeface="+mn-cs"/>
                </a:rPr>
                <a:t>Both keys </a:t>
              </a:r>
              <a:r>
                <a:rPr lang="en-US" sz="800" dirty="0">
                  <a:latin typeface="Arial" charset="0"/>
                  <a:cs typeface="+mn-cs"/>
                </a:rPr>
                <a:t>must be returned to </a:t>
              </a:r>
              <a:r>
                <a:rPr lang="en-US" sz="800" dirty="0" smtClean="0">
                  <a:latin typeface="Arial" charset="0"/>
                  <a:cs typeface="+mn-cs"/>
                </a:rPr>
                <a:t>us when </a:t>
              </a:r>
              <a:r>
                <a:rPr lang="en-US" sz="800" dirty="0">
                  <a:latin typeface="Arial" charset="0"/>
                  <a:cs typeface="+mn-cs"/>
                </a:rPr>
                <a:t>box is surrendered.</a:t>
              </a:r>
            </a:p>
          </p:txBody>
        </p:sp>
        <p:sp>
          <p:nvSpPr>
            <p:cNvPr id="100" name="Oval 194"/>
            <p:cNvSpPr>
              <a:spLocks noChangeArrowheads="1"/>
            </p:cNvSpPr>
            <p:nvPr/>
          </p:nvSpPr>
          <p:spPr bwMode="auto">
            <a:xfrm>
              <a:off x="11545888" y="482282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Rectangle 195"/>
            <p:cNvSpPr>
              <a:spLocks noChangeArrowheads="1"/>
            </p:cNvSpPr>
            <p:nvPr/>
          </p:nvSpPr>
          <p:spPr bwMode="auto">
            <a:xfrm rot="10800000">
              <a:off x="10672763" y="6022975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dirty="0" smtClean="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 dirty="0" smtClean="0">
                  <a:latin typeface="Arial" charset="0"/>
                </a:rPr>
                <a:t>FAIRFIELD, NJ 07007 </a:t>
              </a:r>
            </a:p>
            <a:p>
              <a:pPr algn="ctr" defTabSz="804863" eaLnBrk="0" hangingPunct="0"/>
              <a:r>
                <a:rPr lang="en-US" sz="600" dirty="0" smtClean="0">
                  <a:latin typeface="Arial" charset="0"/>
                </a:rPr>
                <a:t>877-838-5250</a:t>
              </a:r>
            </a:p>
            <a:p>
              <a:pPr algn="ctr" defTabSz="804863" eaLnBrk="0" hangingPunct="0"/>
              <a:r>
                <a:rPr lang="en-US" sz="600" dirty="0" smtClean="0">
                  <a:latin typeface="Arial" charset="0"/>
                </a:rPr>
                <a:t>KW</a:t>
              </a:r>
              <a:r>
                <a:rPr lang="en-US" sz="600" dirty="0">
                  <a:latin typeface="Arial" charset="0"/>
                </a:rPr>
                <a:t>-R     Key Wallet</a:t>
              </a:r>
            </a:p>
          </p:txBody>
        </p:sp>
        <p:sp>
          <p:nvSpPr>
            <p:cNvPr id="102" name="Rectangle 196"/>
            <p:cNvSpPr>
              <a:spLocks noChangeArrowheads="1"/>
            </p:cNvSpPr>
            <p:nvPr/>
          </p:nvSpPr>
          <p:spPr bwMode="auto">
            <a:xfrm>
              <a:off x="10672763" y="5246688"/>
              <a:ext cx="1817687" cy="35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THE FIRST NATIONAL BANK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AND TRUST COMPANY</a:t>
              </a:r>
              <a:endParaRPr lang="en-US" sz="800">
                <a:latin typeface="Arial" charset="0"/>
              </a:endParaRPr>
            </a:p>
          </p:txBody>
        </p:sp>
        <p:sp>
          <p:nvSpPr>
            <p:cNvPr id="106" name="Text Box 198"/>
            <p:cNvSpPr txBox="1">
              <a:spLocks noChangeArrowheads="1"/>
            </p:cNvSpPr>
            <p:nvPr/>
          </p:nvSpPr>
          <p:spPr bwMode="auto">
            <a:xfrm>
              <a:off x="9835092" y="563721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  <a:cs typeface="ヒラギノ角ゴ Pro W3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ヒラギノ角ゴ Pro W3" charset="0"/>
                </a:defRPr>
              </a:lvl9pPr>
            </a:lstStyle>
            <a:p>
              <a:pPr eaLnBrk="1" hangingPunct="1"/>
              <a:r>
                <a:rPr lang="en-US" sz="800"/>
                <a:t># 2137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61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59</cp:revision>
  <cp:lastPrinted>2016-12-21T19:18:29Z</cp:lastPrinted>
  <dcterms:created xsi:type="dcterms:W3CDTF">2012-03-21T20:17:12Z</dcterms:created>
  <dcterms:modified xsi:type="dcterms:W3CDTF">2016-12-21T19:32:49Z</dcterms:modified>
</cp:coreProperties>
</file>