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400800" cy="8229600"/>
  <p:notesSz cx="6858000" cy="9144000"/>
  <p:defaultTextStyle>
    <a:defPPr>
      <a:defRPr lang="en-US"/>
    </a:defPPr>
    <a:lvl1pPr marL="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2700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54008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881012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08016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35020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762024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389029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16033" algn="l" defTabSz="627004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4040" y="32"/>
      </p:cViewPr>
      <p:guideLst>
        <p:guide orient="horz" pos="2592"/>
        <p:guide pos="2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" y="2556511"/>
            <a:ext cx="5440680" cy="176403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120" y="4663440"/>
            <a:ext cx="448056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270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540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81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08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7620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89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16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2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2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396240"/>
            <a:ext cx="2160270" cy="8425816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396240"/>
            <a:ext cx="6374130" cy="842581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920240"/>
            <a:ext cx="5760720" cy="54311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8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19" y="5288281"/>
            <a:ext cx="5440680" cy="1634490"/>
          </a:xfrm>
          <a:prstGeom prst="rect">
            <a:avLst/>
          </a:prstGeo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19" y="3488056"/>
            <a:ext cx="5440680" cy="18002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2700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5400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8810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5080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13502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76202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890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501603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40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3940" y="2305050"/>
            <a:ext cx="4267200" cy="6517006"/>
          </a:xfrm>
          <a:prstGeom prst="rect">
            <a:avLst/>
          </a:prstGeo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7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89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" y="1842136"/>
            <a:ext cx="2828132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" y="2609850"/>
            <a:ext cx="2828132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518" y="1842136"/>
            <a:ext cx="2829243" cy="76771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300" b="1"/>
            </a:lvl1pPr>
            <a:lvl2pPr marL="627004" indent="0">
              <a:buNone/>
              <a:defRPr sz="2700" b="1"/>
            </a:lvl2pPr>
            <a:lvl3pPr marL="1254008" indent="0">
              <a:buNone/>
              <a:defRPr sz="2500" b="1"/>
            </a:lvl3pPr>
            <a:lvl4pPr marL="1881012" indent="0">
              <a:buNone/>
              <a:defRPr sz="2200" b="1"/>
            </a:lvl4pPr>
            <a:lvl5pPr marL="2508016" indent="0">
              <a:buNone/>
              <a:defRPr sz="2200" b="1"/>
            </a:lvl5pPr>
            <a:lvl6pPr marL="3135020" indent="0">
              <a:buNone/>
              <a:defRPr sz="2200" b="1"/>
            </a:lvl6pPr>
            <a:lvl7pPr marL="3762024" indent="0">
              <a:buNone/>
              <a:defRPr sz="2200" b="1"/>
            </a:lvl7pPr>
            <a:lvl8pPr marL="4389029" indent="0">
              <a:buNone/>
              <a:defRPr sz="2200" b="1"/>
            </a:lvl8pPr>
            <a:lvl9pPr marL="5016033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518" y="2609850"/>
            <a:ext cx="2829243" cy="4741546"/>
          </a:xfrm>
          <a:prstGeom prst="rect">
            <a:avLst/>
          </a:prstGeom>
        </p:spPr>
        <p:txBody>
          <a:bodyPr/>
          <a:lstStyle>
            <a:lvl1pPr>
              <a:defRPr sz="3300"/>
            </a:lvl1pPr>
            <a:lvl2pPr>
              <a:defRPr sz="27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19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329566"/>
            <a:ext cx="5760720" cy="1371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11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1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2" y="327660"/>
            <a:ext cx="2105819" cy="1394460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536" y="327660"/>
            <a:ext cx="3578225" cy="7023736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042" y="1722120"/>
            <a:ext cx="2105819" cy="56292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40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4602" y="5760720"/>
            <a:ext cx="3840480" cy="680086"/>
          </a:xfrm>
          <a:prstGeom prst="rect">
            <a:avLst/>
          </a:prstGeo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54602" y="735330"/>
            <a:ext cx="3840480" cy="49377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400"/>
            </a:lvl1pPr>
            <a:lvl2pPr marL="627004" indent="0">
              <a:buNone/>
              <a:defRPr sz="3800"/>
            </a:lvl2pPr>
            <a:lvl3pPr marL="1254008" indent="0">
              <a:buNone/>
              <a:defRPr sz="3300"/>
            </a:lvl3pPr>
            <a:lvl4pPr marL="1881012" indent="0">
              <a:buNone/>
              <a:defRPr sz="2700"/>
            </a:lvl4pPr>
            <a:lvl5pPr marL="2508016" indent="0">
              <a:buNone/>
              <a:defRPr sz="2700"/>
            </a:lvl5pPr>
            <a:lvl6pPr marL="3135020" indent="0">
              <a:buNone/>
              <a:defRPr sz="2700"/>
            </a:lvl6pPr>
            <a:lvl7pPr marL="3762024" indent="0">
              <a:buNone/>
              <a:defRPr sz="2700"/>
            </a:lvl7pPr>
            <a:lvl8pPr marL="4389029" indent="0">
              <a:buNone/>
              <a:defRPr sz="2700"/>
            </a:lvl8pPr>
            <a:lvl9pPr marL="5016033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4602" y="6440806"/>
            <a:ext cx="3840480" cy="9658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00"/>
            </a:lvl1pPr>
            <a:lvl2pPr marL="627004" indent="0">
              <a:buNone/>
              <a:defRPr sz="1600"/>
            </a:lvl2pPr>
            <a:lvl3pPr marL="1254008" indent="0">
              <a:buNone/>
              <a:defRPr sz="1400"/>
            </a:lvl3pPr>
            <a:lvl4pPr marL="1881012" indent="0">
              <a:buNone/>
              <a:defRPr sz="1200"/>
            </a:lvl4pPr>
            <a:lvl5pPr marL="2508016" indent="0">
              <a:buNone/>
              <a:defRPr sz="1200"/>
            </a:lvl5pPr>
            <a:lvl6pPr marL="3135020" indent="0">
              <a:buNone/>
              <a:defRPr sz="1200"/>
            </a:lvl6pPr>
            <a:lvl7pPr marL="3762024" indent="0">
              <a:buNone/>
              <a:defRPr sz="1200"/>
            </a:lvl7pPr>
            <a:lvl8pPr marL="4389029" indent="0">
              <a:buNone/>
              <a:defRPr sz="1200"/>
            </a:lvl8pPr>
            <a:lvl9pPr marL="5016033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200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A67BD0B9-694B-B84E-850A-F673113A3512}" type="datetimeFigureOut">
              <a:rPr lang="en-US" smtClean="0"/>
              <a:t>12/10/13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86940" y="7627621"/>
            <a:ext cx="2026920" cy="4381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87240" y="7627621"/>
            <a:ext cx="1493520" cy="438150"/>
          </a:xfrm>
          <a:prstGeom prst="rect">
            <a:avLst/>
          </a:prstGeom>
        </p:spPr>
        <p:txBody>
          <a:bodyPr/>
          <a:lstStyle/>
          <a:p>
            <a:fld id="{BD5D7C2A-F9A4-3A4B-9B03-319CB4987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244"/>
          <p:cNvGrpSpPr>
            <a:grpSpLocks/>
          </p:cNvGrpSpPr>
          <p:nvPr userDrawn="1"/>
        </p:nvGrpSpPr>
        <p:grpSpPr bwMode="auto">
          <a:xfrm>
            <a:off x="4805726" y="4902426"/>
            <a:ext cx="358775" cy="358775"/>
            <a:chOff x="6336" y="3858"/>
            <a:chExt cx="226" cy="226"/>
          </a:xfrm>
        </p:grpSpPr>
        <p:sp>
          <p:nvSpPr>
            <p:cNvPr id="16" name="Oval 245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246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47"/>
          <p:cNvGrpSpPr>
            <a:grpSpLocks/>
          </p:cNvGrpSpPr>
          <p:nvPr userDrawn="1"/>
        </p:nvGrpSpPr>
        <p:grpSpPr bwMode="auto">
          <a:xfrm>
            <a:off x="1530713" y="1181326"/>
            <a:ext cx="358775" cy="358775"/>
            <a:chOff x="6336" y="3858"/>
            <a:chExt cx="226" cy="226"/>
          </a:xfrm>
        </p:grpSpPr>
        <p:sp>
          <p:nvSpPr>
            <p:cNvPr id="19" name="Oval 24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24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" name="Line 195"/>
          <p:cNvSpPr>
            <a:spLocks noChangeShapeType="1"/>
          </p:cNvSpPr>
          <p:nvPr userDrawn="1"/>
        </p:nvSpPr>
        <p:spPr bwMode="auto">
          <a:xfrm rot="16200000">
            <a:off x="5359472" y="8634375"/>
            <a:ext cx="15573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196"/>
          <p:cNvSpPr>
            <a:spLocks noChangeShapeType="1"/>
          </p:cNvSpPr>
          <p:nvPr userDrawn="1"/>
        </p:nvSpPr>
        <p:spPr bwMode="auto">
          <a:xfrm>
            <a:off x="6142903" y="7865231"/>
            <a:ext cx="4762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466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7004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0253" indent="-470253" algn="l" defTabSz="627004" rtl="0" eaLnBrk="1" latinLnBrk="0" hangingPunct="1">
        <a:spcBef>
          <a:spcPct val="20000"/>
        </a:spcBef>
        <a:buFont typeface="Arial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18882" indent="-391878" algn="l" defTabSz="627004" rtl="0" eaLnBrk="1" latinLnBrk="0" hangingPunct="1">
        <a:spcBef>
          <a:spcPct val="20000"/>
        </a:spcBef>
        <a:buFont typeface="Arial"/>
        <a:buChar char="–"/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510" indent="-313502" algn="l" defTabSz="627004" rtl="0" eaLnBrk="1" latinLnBrk="0" hangingPunct="1">
        <a:spcBef>
          <a:spcPct val="20000"/>
        </a:spcBef>
        <a:buFont typeface="Arial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14" indent="-313502" algn="l" defTabSz="627004" rtl="0" eaLnBrk="1" latinLnBrk="0" hangingPunct="1">
        <a:spcBef>
          <a:spcPct val="20000"/>
        </a:spcBef>
        <a:buFont typeface="Arial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518" indent="-313502" algn="l" defTabSz="627004" rtl="0" eaLnBrk="1" latinLnBrk="0" hangingPunct="1">
        <a:spcBef>
          <a:spcPct val="20000"/>
        </a:spcBef>
        <a:buFont typeface="Arial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522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527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02531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329535" indent="-313502" algn="l" defTabSz="627004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700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4008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1012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8016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5020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2024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9029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6033" algn="l" defTabSz="627004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97"/>
          <p:cNvSpPr>
            <a:spLocks noChangeArrowheads="1"/>
          </p:cNvSpPr>
          <p:nvPr/>
        </p:nvSpPr>
        <p:spPr bwMode="auto">
          <a:xfrm>
            <a:off x="1984593" y="4816922"/>
            <a:ext cx="2740025" cy="185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98"/>
          <p:cNvSpPr>
            <a:spLocks noChangeArrowheads="1"/>
          </p:cNvSpPr>
          <p:nvPr/>
        </p:nvSpPr>
        <p:spPr bwMode="auto">
          <a:xfrm rot="10800000">
            <a:off x="2548155" y="5059809"/>
            <a:ext cx="161925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9375" tIns="39688" rIns="79375" bIns="39688">
            <a:spAutoFit/>
          </a:bodyPr>
          <a:lstStyle/>
          <a:p>
            <a:pPr algn="ctr" defTabSz="712788" eaLnBrk="0" hangingPunct="0"/>
            <a:r>
              <a:rPr lang="en-US" sz="600">
                <a:latin typeface="Arial" charset="0"/>
              </a:rPr>
              <a:t>Bill S. Company</a:t>
            </a:r>
          </a:p>
          <a:p>
            <a:pPr algn="ctr" defTabSz="712788" eaLnBrk="0" hangingPunct="0"/>
            <a:r>
              <a:rPr lang="en-US" sz="600">
                <a:latin typeface="Arial" charset="0"/>
              </a:rPr>
              <a:t>Form LK-201</a:t>
            </a:r>
          </a:p>
          <a:p>
            <a:pPr algn="ctr" defTabSz="712788" eaLnBrk="0" hangingPunct="0"/>
            <a:r>
              <a:rPr lang="en-US" sz="600">
                <a:latin typeface="Arial" charset="0"/>
              </a:rPr>
              <a:t>Locking Key Wallet</a:t>
            </a:r>
          </a:p>
        </p:txBody>
      </p:sp>
      <p:sp>
        <p:nvSpPr>
          <p:cNvPr id="45" name="Rectangle 199"/>
          <p:cNvSpPr>
            <a:spLocks noChangeArrowheads="1"/>
          </p:cNvSpPr>
          <p:nvPr/>
        </p:nvSpPr>
        <p:spPr bwMode="auto">
          <a:xfrm rot="10800000">
            <a:off x="2095718" y="5883722"/>
            <a:ext cx="253047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06450" eaLnBrk="0" hangingPunct="0">
              <a:spcBef>
                <a:spcPct val="50000"/>
              </a:spcBef>
            </a:pPr>
            <a:r>
              <a:rPr lang="en-US" sz="800">
                <a:latin typeface="Arial" charset="0"/>
              </a:rPr>
              <a:t>Vault Attendant</a:t>
            </a:r>
          </a:p>
          <a:p>
            <a:pPr algn="ctr" defTabSz="80645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</p:txBody>
      </p:sp>
      <p:sp>
        <p:nvSpPr>
          <p:cNvPr id="46" name="Line 200"/>
          <p:cNvSpPr>
            <a:spLocks noChangeShapeType="1"/>
          </p:cNvSpPr>
          <p:nvPr/>
        </p:nvSpPr>
        <p:spPr bwMode="auto">
          <a:xfrm>
            <a:off x="2119530" y="5799584"/>
            <a:ext cx="24812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201"/>
          <p:cNvSpPr>
            <a:spLocks noChangeShapeType="1"/>
          </p:cNvSpPr>
          <p:nvPr/>
        </p:nvSpPr>
        <p:spPr bwMode="auto">
          <a:xfrm>
            <a:off x="2214780" y="6263134"/>
            <a:ext cx="2290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202"/>
          <p:cNvSpPr>
            <a:spLocks noChangeArrowheads="1"/>
          </p:cNvSpPr>
          <p:nvPr/>
        </p:nvSpPr>
        <p:spPr bwMode="auto">
          <a:xfrm>
            <a:off x="1979830" y="1613347"/>
            <a:ext cx="2744788" cy="320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00" tIns="44450" rIns="88900" bIns="44450" anchor="ctr"/>
          <a:lstStyle/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eaLnBrk="0" hangingPunct="0"/>
            <a:endParaRPr lang="en-US" sz="1200">
              <a:latin typeface="Arial" charset="0"/>
            </a:endParaRPr>
          </a:p>
          <a:p>
            <a:pPr algn="ctr" defTabSz="887413" hangingPunct="0"/>
            <a:endParaRPr lang="en-US" sz="1200">
              <a:latin typeface="Arial" charset="0"/>
            </a:endParaRPr>
          </a:p>
        </p:txBody>
      </p:sp>
      <p:sp>
        <p:nvSpPr>
          <p:cNvPr id="49" name="Rectangle 204"/>
          <p:cNvSpPr>
            <a:spLocks noChangeArrowheads="1"/>
          </p:cNvSpPr>
          <p:nvPr/>
        </p:nvSpPr>
        <p:spPr bwMode="auto">
          <a:xfrm>
            <a:off x="2021105" y="2824609"/>
            <a:ext cx="2692400" cy="78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just" defTabSz="806450" eaLnBrk="0" hangingPunct="0">
              <a:spcBef>
                <a:spcPct val="50000"/>
              </a:spcBef>
            </a:pPr>
            <a:r>
              <a:rPr lang="en-US" sz="900" dirty="0">
                <a:latin typeface="Arial" charset="0"/>
              </a:rPr>
              <a:t> I, hereby certify that this envelope was </a:t>
            </a:r>
            <a:r>
              <a:rPr lang="en-US" sz="900" dirty="0" smtClean="0">
                <a:latin typeface="Arial" charset="0"/>
              </a:rPr>
              <a:t>received by </a:t>
            </a:r>
            <a:r>
              <a:rPr lang="en-US" sz="900" dirty="0">
                <a:latin typeface="Arial" charset="0"/>
              </a:rPr>
              <a:t>me Sealed and Locked and upon </a:t>
            </a:r>
            <a:r>
              <a:rPr lang="en-US" sz="900" dirty="0" smtClean="0">
                <a:latin typeface="Arial" charset="0"/>
              </a:rPr>
              <a:t>opening      it </a:t>
            </a:r>
            <a:r>
              <a:rPr lang="en-US" sz="900" dirty="0">
                <a:latin typeface="Arial" charset="0"/>
              </a:rPr>
              <a:t>I found it to contain TWO DUPLICATE KEYS for the above numbered Safe Deposit Box rented by me, receipt of which is acknowledged.</a:t>
            </a:r>
          </a:p>
        </p:txBody>
      </p:sp>
      <p:sp>
        <p:nvSpPr>
          <p:cNvPr id="50" name="Rectangle 205"/>
          <p:cNvSpPr>
            <a:spLocks noChangeArrowheads="1"/>
          </p:cNvSpPr>
          <p:nvPr/>
        </p:nvSpPr>
        <p:spPr bwMode="auto">
          <a:xfrm>
            <a:off x="2009993" y="1746697"/>
            <a:ext cx="25241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defTabSz="806450" eaLnBrk="0" hangingPunct="0">
              <a:spcBef>
                <a:spcPct val="50000"/>
              </a:spcBef>
            </a:pPr>
            <a:r>
              <a:rPr lang="en-US" sz="1000">
                <a:latin typeface="Arial" charset="0"/>
              </a:rPr>
              <a:t>SAFE DEPOSIT BOX No. </a:t>
            </a:r>
          </a:p>
          <a:p>
            <a:pPr defTabSz="806450" eaLnBrk="0" hangingPunct="0">
              <a:spcBef>
                <a:spcPct val="50000"/>
              </a:spcBef>
            </a:pPr>
            <a:r>
              <a:rPr lang="en-US" sz="1000">
                <a:latin typeface="Arial" charset="0"/>
              </a:rPr>
              <a:t>KEY No.  </a:t>
            </a:r>
            <a:r>
              <a:rPr lang="en-US" sz="1000" u="sng">
                <a:latin typeface="Arial" charset="0"/>
              </a:rPr>
              <a:t> </a:t>
            </a:r>
          </a:p>
        </p:txBody>
      </p:sp>
      <p:sp>
        <p:nvSpPr>
          <p:cNvPr id="66" name="Line 206"/>
          <p:cNvSpPr>
            <a:spLocks noChangeShapeType="1"/>
          </p:cNvSpPr>
          <p:nvPr/>
        </p:nvSpPr>
        <p:spPr bwMode="auto">
          <a:xfrm>
            <a:off x="3608605" y="1902272"/>
            <a:ext cx="9509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207"/>
          <p:cNvSpPr>
            <a:spLocks noChangeShapeType="1"/>
          </p:cNvSpPr>
          <p:nvPr/>
        </p:nvSpPr>
        <p:spPr bwMode="auto">
          <a:xfrm>
            <a:off x="2635468" y="2140397"/>
            <a:ext cx="1930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208"/>
          <p:cNvSpPr>
            <a:spLocks noChangeArrowheads="1"/>
          </p:cNvSpPr>
          <p:nvPr/>
        </p:nvSpPr>
        <p:spPr bwMode="auto">
          <a:xfrm>
            <a:off x="2111593" y="3721547"/>
            <a:ext cx="2498725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06450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  <a:p>
            <a:pPr algn="ctr" defTabSz="806450" eaLnBrk="0" hangingPunct="0">
              <a:lnSpc>
                <a:spcPts val="11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Signature</a:t>
            </a:r>
          </a:p>
          <a:p>
            <a:pPr algn="ctr" defTabSz="806450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  <a:p>
            <a:pPr algn="ctr" defTabSz="806450" eaLnBrk="0" hangingPunct="0">
              <a:lnSpc>
                <a:spcPts val="8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Signature</a:t>
            </a:r>
          </a:p>
          <a:p>
            <a:pPr algn="ctr" defTabSz="806450" eaLnBrk="0" hangingPunct="0">
              <a:spcBef>
                <a:spcPct val="50000"/>
              </a:spcBef>
            </a:pPr>
            <a:endParaRPr lang="en-US" sz="800">
              <a:latin typeface="Arial" charset="0"/>
            </a:endParaRPr>
          </a:p>
          <a:p>
            <a:pPr algn="ctr" defTabSz="806450" eaLnBrk="0" hangingPunct="0">
              <a:lnSpc>
                <a:spcPts val="7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Date</a:t>
            </a:r>
          </a:p>
        </p:txBody>
      </p:sp>
      <p:sp>
        <p:nvSpPr>
          <p:cNvPr id="69" name="Line 209"/>
          <p:cNvSpPr>
            <a:spLocks noChangeShapeType="1"/>
          </p:cNvSpPr>
          <p:nvPr/>
        </p:nvSpPr>
        <p:spPr bwMode="auto">
          <a:xfrm>
            <a:off x="2106830" y="3953322"/>
            <a:ext cx="24939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210"/>
          <p:cNvSpPr>
            <a:spLocks noChangeShapeType="1"/>
          </p:cNvSpPr>
          <p:nvPr/>
        </p:nvSpPr>
        <p:spPr bwMode="auto">
          <a:xfrm>
            <a:off x="2098893" y="4293047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211"/>
          <p:cNvSpPr>
            <a:spLocks noChangeShapeType="1"/>
          </p:cNvSpPr>
          <p:nvPr/>
        </p:nvSpPr>
        <p:spPr bwMode="auto">
          <a:xfrm>
            <a:off x="2098893" y="4628009"/>
            <a:ext cx="2495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227"/>
          <p:cNvSpPr>
            <a:spLocks noChangeArrowheads="1"/>
          </p:cNvSpPr>
          <p:nvPr/>
        </p:nvSpPr>
        <p:spPr bwMode="auto">
          <a:xfrm rot="10800000">
            <a:off x="2095718" y="5577334"/>
            <a:ext cx="2530475" cy="2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defTabSz="806450"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800">
                <a:latin typeface="Arial" charset="0"/>
              </a:rPr>
              <a:t>Officer</a:t>
            </a:r>
          </a:p>
        </p:txBody>
      </p:sp>
      <p:sp>
        <p:nvSpPr>
          <p:cNvPr id="73" name="Rectangle 248"/>
          <p:cNvSpPr>
            <a:spLocks noChangeArrowheads="1"/>
          </p:cNvSpPr>
          <p:nvPr/>
        </p:nvSpPr>
        <p:spPr bwMode="auto">
          <a:xfrm>
            <a:off x="855880" y="2938909"/>
            <a:ext cx="5445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73025" tIns="36512" rIns="73025" bIns="36512">
            <a:spAutoFit/>
          </a:bodyPr>
          <a:lstStyle/>
          <a:p>
            <a:pPr defTabSz="715963" eaLnBrk="0" hangingPunct="0"/>
            <a:r>
              <a:rPr lang="en-US" sz="600">
                <a:latin typeface="Arial" charset="0"/>
              </a:rPr>
              <a:t># 6783</a:t>
            </a:r>
          </a:p>
        </p:txBody>
      </p:sp>
    </p:spTree>
    <p:extLst>
      <p:ext uri="{BB962C8B-B14F-4D97-AF65-F5344CB8AC3E}">
        <p14:creationId xmlns:p14="http://schemas.microsoft.com/office/powerpoint/2010/main" val="1273674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71</Words>
  <Application>Microsoft Macintosh PowerPoint</Application>
  <PresentationFormat>Custom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19</cp:revision>
  <cp:lastPrinted>2012-06-14T13:34:08Z</cp:lastPrinted>
  <dcterms:created xsi:type="dcterms:W3CDTF">2012-04-10T14:01:50Z</dcterms:created>
  <dcterms:modified xsi:type="dcterms:W3CDTF">2013-12-10T14:56:56Z</dcterms:modified>
</cp:coreProperties>
</file>