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008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4040" y="32"/>
      </p:cViewPr>
      <p:guideLst>
        <p:guide orient="horz" pos="2592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556511"/>
            <a:ext cx="5440680" cy="17640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663440"/>
            <a:ext cx="448056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96240"/>
            <a:ext cx="2160270" cy="842581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96240"/>
            <a:ext cx="6374130" cy="84258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5288281"/>
            <a:ext cx="5440680" cy="1634490"/>
          </a:xfrm>
          <a:prstGeom prst="rect">
            <a:avLst/>
          </a:prstGeo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3488056"/>
            <a:ext cx="5440680" cy="18002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94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842136"/>
            <a:ext cx="2828132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2609850"/>
            <a:ext cx="2828132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842136"/>
            <a:ext cx="2829243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2609850"/>
            <a:ext cx="2829243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2" y="327660"/>
            <a:ext cx="2105819" cy="139446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6" y="327660"/>
            <a:ext cx="3578225" cy="702373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2" y="1722120"/>
            <a:ext cx="2105819" cy="56292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5760720"/>
            <a:ext cx="3840480" cy="6800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735330"/>
            <a:ext cx="3840480" cy="4937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6440806"/>
            <a:ext cx="3840480" cy="9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44"/>
          <p:cNvGrpSpPr>
            <a:grpSpLocks/>
          </p:cNvGrpSpPr>
          <p:nvPr userDrawn="1"/>
        </p:nvGrpSpPr>
        <p:grpSpPr bwMode="auto">
          <a:xfrm>
            <a:off x="4805726" y="4902426"/>
            <a:ext cx="358775" cy="358775"/>
            <a:chOff x="6336" y="3858"/>
            <a:chExt cx="226" cy="226"/>
          </a:xfrm>
        </p:grpSpPr>
        <p:sp>
          <p:nvSpPr>
            <p:cNvPr id="16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47"/>
          <p:cNvGrpSpPr>
            <a:grpSpLocks/>
          </p:cNvGrpSpPr>
          <p:nvPr userDrawn="1"/>
        </p:nvGrpSpPr>
        <p:grpSpPr bwMode="auto">
          <a:xfrm>
            <a:off x="1530713" y="1181326"/>
            <a:ext cx="358775" cy="358775"/>
            <a:chOff x="6336" y="3858"/>
            <a:chExt cx="226" cy="226"/>
          </a:xfrm>
        </p:grpSpPr>
        <p:sp>
          <p:nvSpPr>
            <p:cNvPr id="19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Line 195"/>
          <p:cNvSpPr>
            <a:spLocks noChangeShapeType="1"/>
          </p:cNvSpPr>
          <p:nvPr userDrawn="1"/>
        </p:nvSpPr>
        <p:spPr bwMode="auto">
          <a:xfrm rot="16200000">
            <a:off x="5359472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196"/>
          <p:cNvSpPr>
            <a:spLocks noChangeShapeType="1"/>
          </p:cNvSpPr>
          <p:nvPr userDrawn="1"/>
        </p:nvSpPr>
        <p:spPr bwMode="auto">
          <a:xfrm>
            <a:off x="6142903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97"/>
          <p:cNvSpPr>
            <a:spLocks noChangeArrowheads="1"/>
          </p:cNvSpPr>
          <p:nvPr/>
        </p:nvSpPr>
        <p:spPr bwMode="auto">
          <a:xfrm>
            <a:off x="1984593" y="4816922"/>
            <a:ext cx="2740025" cy="185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198"/>
          <p:cNvSpPr>
            <a:spLocks noChangeArrowheads="1"/>
          </p:cNvSpPr>
          <p:nvPr/>
        </p:nvSpPr>
        <p:spPr bwMode="auto">
          <a:xfrm rot="10800000">
            <a:off x="2548155" y="5059809"/>
            <a:ext cx="161925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9375" tIns="39688" rIns="79375" bIns="39688">
            <a:spAutoFit/>
          </a:bodyPr>
          <a:lstStyle/>
          <a:p>
            <a:pPr algn="ctr" defTabSz="712788" eaLnBrk="0" hangingPunct="0"/>
            <a:r>
              <a:rPr lang="en-US" sz="600">
                <a:latin typeface="Arial" charset="0"/>
              </a:rPr>
              <a:t>Bill S. Company</a:t>
            </a:r>
          </a:p>
          <a:p>
            <a:pPr algn="ctr" defTabSz="712788" eaLnBrk="0" hangingPunct="0"/>
            <a:r>
              <a:rPr lang="en-US" sz="600">
                <a:latin typeface="Arial" charset="0"/>
              </a:rPr>
              <a:t>Form LK-201</a:t>
            </a:r>
          </a:p>
          <a:p>
            <a:pPr algn="ctr" defTabSz="712788" eaLnBrk="0" hangingPunct="0"/>
            <a:r>
              <a:rPr lang="en-US" sz="600">
                <a:latin typeface="Arial" charset="0"/>
              </a:rPr>
              <a:t>Locking Key Wallet</a:t>
            </a:r>
          </a:p>
        </p:txBody>
      </p:sp>
      <p:sp>
        <p:nvSpPr>
          <p:cNvPr id="45" name="Rectangle 199"/>
          <p:cNvSpPr>
            <a:spLocks noChangeArrowheads="1"/>
          </p:cNvSpPr>
          <p:nvPr/>
        </p:nvSpPr>
        <p:spPr bwMode="auto">
          <a:xfrm rot="10800000">
            <a:off x="2095718" y="5883722"/>
            <a:ext cx="253047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>
              <a:spcBef>
                <a:spcPct val="50000"/>
              </a:spcBef>
            </a:pPr>
            <a:r>
              <a:rPr lang="en-US" sz="800">
                <a:latin typeface="Arial" charset="0"/>
              </a:rPr>
              <a:t>Vault Attendant</a:t>
            </a:r>
          </a:p>
          <a:p>
            <a:pPr algn="ctr" defTabSz="80645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</p:txBody>
      </p:sp>
      <p:sp>
        <p:nvSpPr>
          <p:cNvPr id="46" name="Line 200"/>
          <p:cNvSpPr>
            <a:spLocks noChangeShapeType="1"/>
          </p:cNvSpPr>
          <p:nvPr/>
        </p:nvSpPr>
        <p:spPr bwMode="auto">
          <a:xfrm>
            <a:off x="2119530" y="5799584"/>
            <a:ext cx="2481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01"/>
          <p:cNvSpPr>
            <a:spLocks noChangeShapeType="1"/>
          </p:cNvSpPr>
          <p:nvPr/>
        </p:nvSpPr>
        <p:spPr bwMode="auto">
          <a:xfrm>
            <a:off x="2214780" y="6263134"/>
            <a:ext cx="2290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202"/>
          <p:cNvSpPr>
            <a:spLocks noChangeArrowheads="1"/>
          </p:cNvSpPr>
          <p:nvPr/>
        </p:nvSpPr>
        <p:spPr bwMode="auto">
          <a:xfrm>
            <a:off x="1979830" y="1613347"/>
            <a:ext cx="2744788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00" tIns="44450" rIns="88900" bIns="44450" anchor="ctr"/>
          <a:lstStyle/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hangingPunct="0"/>
            <a:endParaRPr lang="en-US" sz="1200">
              <a:latin typeface="Arial" charset="0"/>
            </a:endParaRPr>
          </a:p>
        </p:txBody>
      </p:sp>
      <p:sp>
        <p:nvSpPr>
          <p:cNvPr id="49" name="Rectangle 204"/>
          <p:cNvSpPr>
            <a:spLocks noChangeArrowheads="1"/>
          </p:cNvSpPr>
          <p:nvPr/>
        </p:nvSpPr>
        <p:spPr bwMode="auto">
          <a:xfrm>
            <a:off x="2021105" y="2824609"/>
            <a:ext cx="2692400" cy="78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just" defTabSz="806450" eaLnBrk="0" hangingPunct="0">
              <a:spcBef>
                <a:spcPct val="50000"/>
              </a:spcBef>
            </a:pPr>
            <a:r>
              <a:rPr lang="en-US" sz="900" dirty="0">
                <a:latin typeface="Arial" charset="0"/>
              </a:rPr>
              <a:t> I, hereby certify that this envelope was </a:t>
            </a:r>
            <a:r>
              <a:rPr lang="en-US" sz="900" dirty="0" smtClean="0">
                <a:latin typeface="Arial" charset="0"/>
              </a:rPr>
              <a:t>received by </a:t>
            </a:r>
            <a:r>
              <a:rPr lang="en-US" sz="900" dirty="0">
                <a:latin typeface="Arial" charset="0"/>
              </a:rPr>
              <a:t>me Sealed and Locked and upon </a:t>
            </a:r>
            <a:r>
              <a:rPr lang="en-US" sz="900" dirty="0" smtClean="0">
                <a:latin typeface="Arial" charset="0"/>
              </a:rPr>
              <a:t>opening      it </a:t>
            </a:r>
            <a:r>
              <a:rPr lang="en-US" sz="900" dirty="0">
                <a:latin typeface="Arial" charset="0"/>
              </a:rPr>
              <a:t>I found it to contain TWO DUPLICATE KEYS for the above numbered Safe Deposit Box rented by me, receipt of which is acknowledged.</a:t>
            </a:r>
          </a:p>
        </p:txBody>
      </p:sp>
      <p:sp>
        <p:nvSpPr>
          <p:cNvPr id="50" name="Rectangle 205"/>
          <p:cNvSpPr>
            <a:spLocks noChangeArrowheads="1"/>
          </p:cNvSpPr>
          <p:nvPr/>
        </p:nvSpPr>
        <p:spPr bwMode="auto">
          <a:xfrm>
            <a:off x="2009993" y="1746697"/>
            <a:ext cx="25241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806450" eaLnBrk="0" hangingPunct="0">
              <a:spcBef>
                <a:spcPct val="50000"/>
              </a:spcBef>
            </a:pPr>
            <a:r>
              <a:rPr lang="en-US" sz="1000">
                <a:latin typeface="Arial" charset="0"/>
              </a:rPr>
              <a:t>SAFE DEPOSIT BOX No. </a:t>
            </a:r>
          </a:p>
          <a:p>
            <a:pPr defTabSz="806450" eaLnBrk="0" hangingPunct="0">
              <a:spcBef>
                <a:spcPct val="50000"/>
              </a:spcBef>
            </a:pPr>
            <a:r>
              <a:rPr lang="en-US" sz="1000">
                <a:latin typeface="Arial" charset="0"/>
              </a:rPr>
              <a:t>KEY No.  </a:t>
            </a:r>
            <a:r>
              <a:rPr lang="en-US" sz="1000" u="sng">
                <a:latin typeface="Arial" charset="0"/>
              </a:rPr>
              <a:t> </a:t>
            </a:r>
          </a:p>
        </p:txBody>
      </p:sp>
      <p:sp>
        <p:nvSpPr>
          <p:cNvPr id="66" name="Line 206"/>
          <p:cNvSpPr>
            <a:spLocks noChangeShapeType="1"/>
          </p:cNvSpPr>
          <p:nvPr/>
        </p:nvSpPr>
        <p:spPr bwMode="auto">
          <a:xfrm>
            <a:off x="3608605" y="1902272"/>
            <a:ext cx="9509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207"/>
          <p:cNvSpPr>
            <a:spLocks noChangeShapeType="1"/>
          </p:cNvSpPr>
          <p:nvPr/>
        </p:nvSpPr>
        <p:spPr bwMode="auto">
          <a:xfrm>
            <a:off x="2635468" y="2140397"/>
            <a:ext cx="193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208"/>
          <p:cNvSpPr>
            <a:spLocks noChangeArrowheads="1"/>
          </p:cNvSpPr>
          <p:nvPr/>
        </p:nvSpPr>
        <p:spPr bwMode="auto">
          <a:xfrm>
            <a:off x="2111593" y="3721547"/>
            <a:ext cx="249872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  <a:p>
            <a:pPr algn="ctr" defTabSz="806450" eaLnBrk="0" hangingPunct="0">
              <a:lnSpc>
                <a:spcPts val="11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Signature</a:t>
            </a:r>
          </a:p>
          <a:p>
            <a:pPr algn="ctr" defTabSz="806450" eaLnBrk="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  <a:p>
            <a:pPr algn="ctr" defTabSz="806450" eaLnBrk="0" hangingPunct="0">
              <a:lnSpc>
                <a:spcPts val="8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Signature</a:t>
            </a:r>
          </a:p>
          <a:p>
            <a:pPr algn="ctr" defTabSz="806450" eaLnBrk="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  <a:p>
            <a:pPr algn="ctr" defTabSz="806450" eaLnBrk="0" hangingPunct="0">
              <a:lnSpc>
                <a:spcPts val="7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Date</a:t>
            </a:r>
          </a:p>
        </p:txBody>
      </p:sp>
      <p:sp>
        <p:nvSpPr>
          <p:cNvPr id="69" name="Line 209"/>
          <p:cNvSpPr>
            <a:spLocks noChangeShapeType="1"/>
          </p:cNvSpPr>
          <p:nvPr/>
        </p:nvSpPr>
        <p:spPr bwMode="auto">
          <a:xfrm>
            <a:off x="2106830" y="3953322"/>
            <a:ext cx="2493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210"/>
          <p:cNvSpPr>
            <a:spLocks noChangeShapeType="1"/>
          </p:cNvSpPr>
          <p:nvPr/>
        </p:nvSpPr>
        <p:spPr bwMode="auto">
          <a:xfrm>
            <a:off x="2098893" y="4293047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211"/>
          <p:cNvSpPr>
            <a:spLocks noChangeShapeType="1"/>
          </p:cNvSpPr>
          <p:nvPr/>
        </p:nvSpPr>
        <p:spPr bwMode="auto">
          <a:xfrm>
            <a:off x="2098893" y="4628009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227"/>
          <p:cNvSpPr>
            <a:spLocks noChangeArrowheads="1"/>
          </p:cNvSpPr>
          <p:nvPr/>
        </p:nvSpPr>
        <p:spPr bwMode="auto">
          <a:xfrm rot="10800000">
            <a:off x="2095718" y="5577334"/>
            <a:ext cx="25304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Officer</a:t>
            </a:r>
          </a:p>
        </p:txBody>
      </p:sp>
      <p:sp>
        <p:nvSpPr>
          <p:cNvPr id="73" name="Rectangle 248"/>
          <p:cNvSpPr>
            <a:spLocks noChangeArrowheads="1"/>
          </p:cNvSpPr>
          <p:nvPr/>
        </p:nvSpPr>
        <p:spPr bwMode="auto">
          <a:xfrm>
            <a:off x="855880" y="2938909"/>
            <a:ext cx="54451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600">
                <a:latin typeface="Arial" charset="0"/>
              </a:rPr>
              <a:t># 6783</a:t>
            </a:r>
          </a:p>
        </p:txBody>
      </p: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71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19</cp:revision>
  <cp:lastPrinted>2012-06-14T13:34:08Z</cp:lastPrinted>
  <dcterms:created xsi:type="dcterms:W3CDTF">2012-04-10T14:01:50Z</dcterms:created>
  <dcterms:modified xsi:type="dcterms:W3CDTF">2013-12-10T14:56:56Z</dcterms:modified>
</cp:coreProperties>
</file>