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632" y="4072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8/14/13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5" name="Rectangle 130"/>
          <p:cNvSpPr>
            <a:spLocks noChangeArrowheads="1"/>
          </p:cNvSpPr>
          <p:nvPr/>
        </p:nvSpPr>
        <p:spPr bwMode="auto">
          <a:xfrm>
            <a:off x="8629651" y="1138237"/>
            <a:ext cx="11207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800"/>
              <a:t># 6736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66801" y="1096016"/>
            <a:ext cx="7746207" cy="3651250"/>
            <a:chOff x="1066801" y="1096016"/>
            <a:chExt cx="7746207" cy="3651250"/>
          </a:xfrm>
        </p:grpSpPr>
        <p:grpSp>
          <p:nvGrpSpPr>
            <p:cNvPr id="298" name="Group 297"/>
            <p:cNvGrpSpPr/>
            <p:nvPr/>
          </p:nvGrpSpPr>
          <p:grpSpPr>
            <a:xfrm>
              <a:off x="1597025" y="1096016"/>
              <a:ext cx="2738438" cy="3651250"/>
              <a:chOff x="1597025" y="950439"/>
              <a:chExt cx="2738438" cy="3651250"/>
            </a:xfrm>
          </p:grpSpPr>
          <p:sp>
            <p:nvSpPr>
              <p:cNvPr id="299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0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1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2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304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5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6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7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3" name="Rectangle 35"/>
            <p:cNvSpPr>
              <a:spLocks noChangeArrowheads="1"/>
            </p:cNvSpPr>
            <p:nvPr/>
          </p:nvSpPr>
          <p:spPr bwMode="auto">
            <a:xfrm rot="10800000">
              <a:off x="1987551" y="1258887"/>
              <a:ext cx="1809750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800" dirty="0">
                  <a:solidFill>
                    <a:srgbClr val="000000"/>
                  </a:solidFill>
                  <a:latin typeface="Arial" charset="0"/>
                </a:rPr>
                <a:t>10558</a:t>
              </a: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 rot="10800000">
              <a:off x="6445251" y="1258887"/>
              <a:ext cx="1797050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800" dirty="0">
                  <a:solidFill>
                    <a:srgbClr val="000000"/>
                  </a:solidFill>
                  <a:latin typeface="Arial" charset="0"/>
                </a:rPr>
                <a:t>10558</a:t>
              </a:r>
            </a:p>
          </p:txBody>
        </p:sp>
        <p:sp>
          <p:nvSpPr>
            <p:cNvPr id="75" name="Rectangle 55"/>
            <p:cNvSpPr>
              <a:spLocks noChangeArrowheads="1"/>
            </p:cNvSpPr>
            <p:nvPr/>
          </p:nvSpPr>
          <p:spPr bwMode="auto">
            <a:xfrm>
              <a:off x="2214952" y="1784349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KEEP</a:t>
              </a:r>
            </a:p>
            <a:p>
              <a:pPr algn="ctr" defTabSz="804863" eaLnBrk="0" hangingPunct="0">
                <a:spcBef>
                  <a:spcPct val="50000"/>
                </a:spcBef>
                <a:spcAft>
                  <a:spcPct val="50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2074864" y="2633662"/>
              <a:ext cx="1839912" cy="78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1400" dirty="0"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BOTH KEYS must  be returned to</a:t>
              </a:r>
              <a:br>
                <a:rPr lang="en-US" sz="800" dirty="0">
                  <a:latin typeface="Times New Roman"/>
                  <a:cs typeface="Times New Roman"/>
                </a:rPr>
              </a:br>
              <a:r>
                <a:rPr lang="en-US" sz="800" dirty="0">
                  <a:latin typeface="Times New Roman"/>
                  <a:cs typeface="Times New Roman"/>
                </a:rPr>
                <a:t>us, when box is surrendered.</a:t>
              </a:r>
            </a:p>
          </p:txBody>
        </p:sp>
        <p:sp>
          <p:nvSpPr>
            <p:cNvPr id="77" name="Line 57"/>
            <p:cNvSpPr>
              <a:spLocks noChangeShapeType="1"/>
            </p:cNvSpPr>
            <p:nvPr/>
          </p:nvSpPr>
          <p:spPr bwMode="auto">
            <a:xfrm>
              <a:off x="2646364" y="2595562"/>
              <a:ext cx="696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58"/>
            <p:cNvSpPr>
              <a:spLocks noChangeShapeType="1"/>
            </p:cNvSpPr>
            <p:nvPr/>
          </p:nvSpPr>
          <p:spPr bwMode="auto">
            <a:xfrm>
              <a:off x="2646364" y="3040062"/>
              <a:ext cx="696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61"/>
            <p:cNvSpPr>
              <a:spLocks noChangeArrowheads="1"/>
            </p:cNvSpPr>
            <p:nvPr/>
          </p:nvSpPr>
          <p:spPr bwMode="auto">
            <a:xfrm>
              <a:off x="6677414" y="1784349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KEEP</a:t>
              </a:r>
            </a:p>
            <a:p>
              <a:pPr algn="ctr" defTabSz="804863" eaLnBrk="0" hangingPunct="0">
                <a:spcBef>
                  <a:spcPct val="50000"/>
                </a:spcBef>
                <a:spcAft>
                  <a:spcPct val="50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80" name="Rectangle 62"/>
            <p:cNvSpPr>
              <a:spLocks noChangeArrowheads="1"/>
            </p:cNvSpPr>
            <p:nvPr/>
          </p:nvSpPr>
          <p:spPr bwMode="auto">
            <a:xfrm>
              <a:off x="6537326" y="2633662"/>
              <a:ext cx="1839913" cy="78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BOTH KEYS must  be returned to</a:t>
              </a:r>
              <a:b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</a:br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us, when box is surrendered.</a:t>
              </a:r>
            </a:p>
          </p:txBody>
        </p:sp>
        <p:sp>
          <p:nvSpPr>
            <p:cNvPr id="81" name="Line 63"/>
            <p:cNvSpPr>
              <a:spLocks noChangeShapeType="1"/>
            </p:cNvSpPr>
            <p:nvPr/>
          </p:nvSpPr>
          <p:spPr bwMode="auto">
            <a:xfrm>
              <a:off x="7108826" y="2595562"/>
              <a:ext cx="69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64"/>
            <p:cNvSpPr>
              <a:spLocks noChangeShapeType="1"/>
            </p:cNvSpPr>
            <p:nvPr/>
          </p:nvSpPr>
          <p:spPr bwMode="auto">
            <a:xfrm>
              <a:off x="7108826" y="3040062"/>
              <a:ext cx="69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Text Box 133"/>
            <p:cNvSpPr txBox="1">
              <a:spLocks noChangeArrowheads="1"/>
            </p:cNvSpPr>
            <p:nvPr/>
          </p:nvSpPr>
          <p:spPr bwMode="auto">
            <a:xfrm>
              <a:off x="5575301" y="401637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6736</a:t>
              </a:r>
              <a:endParaRPr lang="en-US"/>
            </a:p>
          </p:txBody>
        </p:sp>
        <p:sp>
          <p:nvSpPr>
            <p:cNvPr id="89" name="Text Box 136"/>
            <p:cNvSpPr txBox="1">
              <a:spLocks noChangeArrowheads="1"/>
            </p:cNvSpPr>
            <p:nvPr/>
          </p:nvSpPr>
          <p:spPr bwMode="auto">
            <a:xfrm>
              <a:off x="1066801" y="401478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6736</a:t>
              </a:r>
              <a:endParaRPr lang="en-US"/>
            </a:p>
          </p:txBody>
        </p:sp>
        <p:pic>
          <p:nvPicPr>
            <p:cNvPr id="4" name="Picture 3" descr="US_Bank serving you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3592" y="3624190"/>
              <a:ext cx="1362456" cy="438222"/>
            </a:xfrm>
            <a:prstGeom prst="rect">
              <a:avLst/>
            </a:prstGeom>
          </p:spPr>
        </p:pic>
        <p:pic>
          <p:nvPicPr>
            <p:cNvPr id="112" name="Picture 111" descr="US_Bank serving you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6054" y="3624190"/>
              <a:ext cx="1362456" cy="438222"/>
            </a:xfrm>
            <a:prstGeom prst="rect">
              <a:avLst/>
            </a:prstGeom>
          </p:spPr>
        </p:pic>
      </p:grpSp>
      <p:grpSp>
        <p:nvGrpSpPr>
          <p:cNvPr id="114" name="Group 113"/>
          <p:cNvGrpSpPr/>
          <p:nvPr/>
        </p:nvGrpSpPr>
        <p:grpSpPr>
          <a:xfrm>
            <a:off x="1075268" y="6217221"/>
            <a:ext cx="7746207" cy="3651250"/>
            <a:chOff x="1066801" y="1096016"/>
            <a:chExt cx="7746207" cy="3651250"/>
          </a:xfrm>
        </p:grpSpPr>
        <p:grpSp>
          <p:nvGrpSpPr>
            <p:cNvPr id="115" name="Group 114"/>
            <p:cNvGrpSpPr/>
            <p:nvPr/>
          </p:nvGrpSpPr>
          <p:grpSpPr>
            <a:xfrm>
              <a:off x="1597025" y="1096016"/>
              <a:ext cx="2738438" cy="3651250"/>
              <a:chOff x="1597025" y="950439"/>
              <a:chExt cx="2738438" cy="3651250"/>
            </a:xfrm>
          </p:grpSpPr>
          <p:sp>
            <p:nvSpPr>
              <p:cNvPr id="135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6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7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8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6074570" y="1096016"/>
              <a:ext cx="2738438" cy="3651250"/>
              <a:chOff x="1597025" y="950439"/>
              <a:chExt cx="2738438" cy="3651250"/>
            </a:xfrm>
          </p:grpSpPr>
          <p:sp>
            <p:nvSpPr>
              <p:cNvPr id="131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2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3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4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7" name="Rectangle 35"/>
            <p:cNvSpPr>
              <a:spLocks noChangeArrowheads="1"/>
            </p:cNvSpPr>
            <p:nvPr/>
          </p:nvSpPr>
          <p:spPr bwMode="auto">
            <a:xfrm rot="10800000">
              <a:off x="1987551" y="1258887"/>
              <a:ext cx="1809750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800" dirty="0">
                  <a:solidFill>
                    <a:srgbClr val="000000"/>
                  </a:solidFill>
                  <a:latin typeface="Arial" charset="0"/>
                </a:rPr>
                <a:t>10558</a:t>
              </a:r>
            </a:p>
          </p:txBody>
        </p:sp>
        <p:sp>
          <p:nvSpPr>
            <p:cNvPr id="118" name="Rectangle 36"/>
            <p:cNvSpPr>
              <a:spLocks noChangeArrowheads="1"/>
            </p:cNvSpPr>
            <p:nvPr/>
          </p:nvSpPr>
          <p:spPr bwMode="auto">
            <a:xfrm rot="10800000">
              <a:off x="6445251" y="1258887"/>
              <a:ext cx="1797050" cy="204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800" dirty="0">
                  <a:solidFill>
                    <a:srgbClr val="000000"/>
                  </a:solidFill>
                  <a:latin typeface="Arial" charset="0"/>
                </a:rPr>
                <a:t>10558</a:t>
              </a:r>
            </a:p>
          </p:txBody>
        </p:sp>
        <p:sp>
          <p:nvSpPr>
            <p:cNvPr id="119" name="Rectangle 55"/>
            <p:cNvSpPr>
              <a:spLocks noChangeArrowheads="1"/>
            </p:cNvSpPr>
            <p:nvPr/>
          </p:nvSpPr>
          <p:spPr bwMode="auto">
            <a:xfrm>
              <a:off x="2214952" y="1784349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KEEP</a:t>
              </a:r>
            </a:p>
            <a:p>
              <a:pPr algn="ctr" defTabSz="804863" eaLnBrk="0" hangingPunct="0">
                <a:spcBef>
                  <a:spcPct val="50000"/>
                </a:spcBef>
                <a:spcAft>
                  <a:spcPct val="50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120" name="Rectangle 56"/>
            <p:cNvSpPr>
              <a:spLocks noChangeArrowheads="1"/>
            </p:cNvSpPr>
            <p:nvPr/>
          </p:nvSpPr>
          <p:spPr bwMode="auto">
            <a:xfrm>
              <a:off x="2074864" y="2633662"/>
              <a:ext cx="1839912" cy="78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1400" dirty="0"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dirty="0">
                  <a:latin typeface="Times New Roman"/>
                  <a:cs typeface="Times New Roman"/>
                </a:rPr>
                <a:t>BOTH KEYS must  be returned to</a:t>
              </a:r>
              <a:br>
                <a:rPr lang="en-US" sz="800" dirty="0">
                  <a:latin typeface="Times New Roman"/>
                  <a:cs typeface="Times New Roman"/>
                </a:rPr>
              </a:br>
              <a:r>
                <a:rPr lang="en-US" sz="800" dirty="0">
                  <a:latin typeface="Times New Roman"/>
                  <a:cs typeface="Times New Roman"/>
                </a:rPr>
                <a:t>us, when box is surrendered.</a:t>
              </a:r>
            </a:p>
          </p:txBody>
        </p:sp>
        <p:sp>
          <p:nvSpPr>
            <p:cNvPr id="121" name="Line 57"/>
            <p:cNvSpPr>
              <a:spLocks noChangeShapeType="1"/>
            </p:cNvSpPr>
            <p:nvPr/>
          </p:nvSpPr>
          <p:spPr bwMode="auto">
            <a:xfrm>
              <a:off x="2646364" y="2595562"/>
              <a:ext cx="696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58"/>
            <p:cNvSpPr>
              <a:spLocks noChangeShapeType="1"/>
            </p:cNvSpPr>
            <p:nvPr/>
          </p:nvSpPr>
          <p:spPr bwMode="auto">
            <a:xfrm>
              <a:off x="2646364" y="3040062"/>
              <a:ext cx="696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61"/>
            <p:cNvSpPr>
              <a:spLocks noChangeArrowheads="1"/>
            </p:cNvSpPr>
            <p:nvPr/>
          </p:nvSpPr>
          <p:spPr bwMode="auto">
            <a:xfrm>
              <a:off x="6677414" y="1784349"/>
              <a:ext cx="1561324" cy="775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KEEP</a:t>
              </a:r>
            </a:p>
            <a:p>
              <a:pPr algn="ctr" defTabSz="804863" eaLnBrk="0" hangingPunct="0">
                <a:spcBef>
                  <a:spcPct val="50000"/>
                </a:spcBef>
                <a:spcAft>
                  <a:spcPct val="50000"/>
                </a:spcAft>
              </a:pPr>
              <a:r>
                <a:rPr lang="en-US" sz="9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ONE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124" name="Rectangle 62"/>
            <p:cNvSpPr>
              <a:spLocks noChangeArrowheads="1"/>
            </p:cNvSpPr>
            <p:nvPr/>
          </p:nvSpPr>
          <p:spPr bwMode="auto">
            <a:xfrm>
              <a:off x="6537326" y="2633662"/>
              <a:ext cx="1839913" cy="78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Loss of keys will cause you</a:t>
              </a:r>
            </a:p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BOTH KEYS must  be returned to</a:t>
              </a:r>
              <a:b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</a:br>
              <a:r>
                <a:rPr lang="en-US" sz="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us, when box is surrendered.</a:t>
              </a:r>
            </a:p>
          </p:txBody>
        </p:sp>
        <p:sp>
          <p:nvSpPr>
            <p:cNvPr id="125" name="Line 63"/>
            <p:cNvSpPr>
              <a:spLocks noChangeShapeType="1"/>
            </p:cNvSpPr>
            <p:nvPr/>
          </p:nvSpPr>
          <p:spPr bwMode="auto">
            <a:xfrm>
              <a:off x="7108826" y="2595562"/>
              <a:ext cx="69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64"/>
            <p:cNvSpPr>
              <a:spLocks noChangeShapeType="1"/>
            </p:cNvSpPr>
            <p:nvPr/>
          </p:nvSpPr>
          <p:spPr bwMode="auto">
            <a:xfrm>
              <a:off x="7108826" y="3040062"/>
              <a:ext cx="696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33"/>
            <p:cNvSpPr txBox="1">
              <a:spLocks noChangeArrowheads="1"/>
            </p:cNvSpPr>
            <p:nvPr/>
          </p:nvSpPr>
          <p:spPr bwMode="auto">
            <a:xfrm>
              <a:off x="5575301" y="4016374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6736</a:t>
              </a:r>
              <a:endParaRPr lang="en-US"/>
            </a:p>
          </p:txBody>
        </p:sp>
        <p:sp>
          <p:nvSpPr>
            <p:cNvPr id="128" name="Text Box 136"/>
            <p:cNvSpPr txBox="1">
              <a:spLocks noChangeArrowheads="1"/>
            </p:cNvSpPr>
            <p:nvPr/>
          </p:nvSpPr>
          <p:spPr bwMode="auto">
            <a:xfrm>
              <a:off x="1066801" y="401478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6736</a:t>
              </a:r>
              <a:endParaRPr lang="en-US"/>
            </a:p>
          </p:txBody>
        </p:sp>
        <p:pic>
          <p:nvPicPr>
            <p:cNvPr id="129" name="Picture 128" descr="US_Bank serving you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3592" y="3624190"/>
              <a:ext cx="1362456" cy="438222"/>
            </a:xfrm>
            <a:prstGeom prst="rect">
              <a:avLst/>
            </a:prstGeom>
          </p:spPr>
        </p:pic>
        <p:pic>
          <p:nvPicPr>
            <p:cNvPr id="130" name="Picture 129" descr="US_Bank serving you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6054" y="3624190"/>
              <a:ext cx="1362456" cy="4382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110</Words>
  <Application>Microsoft Macintosh PowerPoint</Application>
  <PresentationFormat>Custom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29</cp:revision>
  <cp:lastPrinted>2013-08-14T13:50:43Z</cp:lastPrinted>
  <dcterms:created xsi:type="dcterms:W3CDTF">2012-03-21T20:17:12Z</dcterms:created>
  <dcterms:modified xsi:type="dcterms:W3CDTF">2013-08-14T15:25:12Z</dcterms:modified>
</cp:coreProperties>
</file>