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60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7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398" name="Group 397"/>
          <p:cNvGrpSpPr/>
          <p:nvPr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3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59" name="Group 458"/>
          <p:cNvGrpSpPr/>
          <p:nvPr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46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6729416" y="1097604"/>
            <a:ext cx="3011488" cy="3702050"/>
            <a:chOff x="5788820" y="1097604"/>
            <a:chExt cx="3011488" cy="3702050"/>
          </a:xfrm>
        </p:grpSpPr>
        <p:sp>
          <p:nvSpPr>
            <p:cNvPr id="233" name="Rectangle 276"/>
            <p:cNvSpPr>
              <a:spLocks noChangeArrowheads="1"/>
            </p:cNvSpPr>
            <p:nvPr/>
          </p:nvSpPr>
          <p:spPr bwMode="auto">
            <a:xfrm rot="10800000">
              <a:off x="6550820" y="4532954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Versateq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Oklahoma City, OK 73108</a:t>
              </a:r>
            </a:p>
          </p:txBody>
        </p:sp>
        <p:sp>
          <p:nvSpPr>
            <p:cNvPr id="234" name="Rectangle 283"/>
            <p:cNvSpPr>
              <a:spLocks noChangeArrowheads="1"/>
            </p:cNvSpPr>
            <p:nvPr/>
          </p:nvSpPr>
          <p:spPr bwMode="auto">
            <a:xfrm>
              <a:off x="6692108" y="1731017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IN THIS WALLET</a:t>
              </a:r>
            </a:p>
          </p:txBody>
        </p:sp>
        <p:sp>
          <p:nvSpPr>
            <p:cNvPr id="235" name="Line 284"/>
            <p:cNvSpPr>
              <a:spLocks noChangeShapeType="1"/>
            </p:cNvSpPr>
            <p:nvPr/>
          </p:nvSpPr>
          <p:spPr bwMode="auto">
            <a:xfrm>
              <a:off x="7263608" y="2524767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" name="Rectangle 285"/>
            <p:cNvSpPr>
              <a:spLocks noChangeArrowheads="1"/>
            </p:cNvSpPr>
            <p:nvPr/>
          </p:nvSpPr>
          <p:spPr bwMode="auto">
            <a:xfrm>
              <a:off x="6720683" y="2548579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37" name="Oval 286"/>
            <p:cNvSpPr>
              <a:spLocks noChangeArrowheads="1"/>
            </p:cNvSpPr>
            <p:nvPr/>
          </p:nvSpPr>
          <p:spPr bwMode="auto">
            <a:xfrm>
              <a:off x="7436645" y="3188342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Rectangle 287"/>
            <p:cNvSpPr>
              <a:spLocks noChangeArrowheads="1"/>
            </p:cNvSpPr>
            <p:nvPr/>
          </p:nvSpPr>
          <p:spPr bwMode="auto">
            <a:xfrm>
              <a:off x="6546058" y="3548704"/>
              <a:ext cx="1817687" cy="325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SECURITY NATIONAL BANK</a:t>
              </a:r>
            </a:p>
            <a:p>
              <a:pPr algn="ctr" defTabSz="804863" eaLnBrk="0" hangingPunct="0"/>
              <a:r>
                <a:rPr lang="en-US" sz="700">
                  <a:latin typeface="Arial" charset="0"/>
                </a:rPr>
                <a:t>ENID, OK</a:t>
              </a:r>
            </a:p>
          </p:txBody>
        </p:sp>
        <p:sp>
          <p:nvSpPr>
            <p:cNvPr id="239" name="Rectangle 290"/>
            <p:cNvSpPr>
              <a:spLocks noChangeArrowheads="1"/>
            </p:cNvSpPr>
            <p:nvPr/>
          </p:nvSpPr>
          <p:spPr bwMode="auto">
            <a:xfrm>
              <a:off x="6631783" y="4001142"/>
              <a:ext cx="1639887" cy="188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700">
                  <a:latin typeface="Univers" charset="0"/>
                </a:rPr>
                <a:t>Member FDIC</a:t>
              </a:r>
            </a:p>
          </p:txBody>
        </p:sp>
        <p:grpSp>
          <p:nvGrpSpPr>
            <p:cNvPr id="240" name="Group 291"/>
            <p:cNvGrpSpPr>
              <a:grpSpLocks/>
            </p:cNvGrpSpPr>
            <p:nvPr/>
          </p:nvGrpSpPr>
          <p:grpSpPr bwMode="auto">
            <a:xfrm>
              <a:off x="8441533" y="4390079"/>
              <a:ext cx="358775" cy="358775"/>
              <a:chOff x="6336" y="3858"/>
              <a:chExt cx="226" cy="226"/>
            </a:xfrm>
          </p:grpSpPr>
          <p:sp>
            <p:nvSpPr>
              <p:cNvPr id="251" name="Oval 29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AutoShape 29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" name="Group 294"/>
            <p:cNvGrpSpPr>
              <a:grpSpLocks/>
            </p:cNvGrpSpPr>
            <p:nvPr/>
          </p:nvGrpSpPr>
          <p:grpSpPr bwMode="auto">
            <a:xfrm>
              <a:off x="6061870" y="1097604"/>
              <a:ext cx="358775" cy="358775"/>
              <a:chOff x="6336" y="3858"/>
              <a:chExt cx="226" cy="226"/>
            </a:xfrm>
          </p:grpSpPr>
          <p:sp>
            <p:nvSpPr>
              <p:cNvPr id="249" name="Oval 29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AutoShape 29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2" name="Group 309"/>
            <p:cNvGrpSpPr>
              <a:grpSpLocks/>
            </p:cNvGrpSpPr>
            <p:nvPr/>
          </p:nvGrpSpPr>
          <p:grpSpPr bwMode="auto">
            <a:xfrm>
              <a:off x="8441533" y="4390079"/>
              <a:ext cx="358775" cy="358775"/>
              <a:chOff x="6336" y="3858"/>
              <a:chExt cx="226" cy="226"/>
            </a:xfrm>
          </p:grpSpPr>
          <p:sp>
            <p:nvSpPr>
              <p:cNvPr id="247" name="Oval 31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" name="AutoShape 31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3" name="Group 312"/>
            <p:cNvGrpSpPr>
              <a:grpSpLocks/>
            </p:cNvGrpSpPr>
            <p:nvPr/>
          </p:nvGrpSpPr>
          <p:grpSpPr bwMode="auto">
            <a:xfrm>
              <a:off x="6061870" y="1097604"/>
              <a:ext cx="358775" cy="358775"/>
              <a:chOff x="6336" y="3858"/>
              <a:chExt cx="226" cy="226"/>
            </a:xfrm>
          </p:grpSpPr>
          <p:sp>
            <p:nvSpPr>
              <p:cNvPr id="245" name="Oval 31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AutoShape 31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4" name="Text Box 315"/>
            <p:cNvSpPr txBox="1">
              <a:spLocks noChangeArrowheads="1"/>
            </p:cNvSpPr>
            <p:nvPr/>
          </p:nvSpPr>
          <p:spPr bwMode="auto">
            <a:xfrm>
              <a:off x="5788820" y="406146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5395</a:t>
              </a: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6729416" y="6244088"/>
            <a:ext cx="3011488" cy="3702050"/>
            <a:chOff x="5788820" y="1097604"/>
            <a:chExt cx="3011488" cy="3702050"/>
          </a:xfrm>
        </p:grpSpPr>
        <p:sp>
          <p:nvSpPr>
            <p:cNvPr id="255" name="Rectangle 276"/>
            <p:cNvSpPr>
              <a:spLocks noChangeArrowheads="1"/>
            </p:cNvSpPr>
            <p:nvPr/>
          </p:nvSpPr>
          <p:spPr bwMode="auto">
            <a:xfrm rot="10800000">
              <a:off x="6550820" y="4532954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Versateq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Oklahoma City, OK 73108</a:t>
              </a:r>
            </a:p>
          </p:txBody>
        </p:sp>
        <p:sp>
          <p:nvSpPr>
            <p:cNvPr id="256" name="Rectangle 283"/>
            <p:cNvSpPr>
              <a:spLocks noChangeArrowheads="1"/>
            </p:cNvSpPr>
            <p:nvPr/>
          </p:nvSpPr>
          <p:spPr bwMode="auto">
            <a:xfrm>
              <a:off x="6692108" y="1731017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IN THIS WALLET</a:t>
              </a:r>
            </a:p>
          </p:txBody>
        </p:sp>
        <p:sp>
          <p:nvSpPr>
            <p:cNvPr id="257" name="Line 284"/>
            <p:cNvSpPr>
              <a:spLocks noChangeShapeType="1"/>
            </p:cNvSpPr>
            <p:nvPr/>
          </p:nvSpPr>
          <p:spPr bwMode="auto">
            <a:xfrm>
              <a:off x="7263608" y="2524767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Rectangle 285"/>
            <p:cNvSpPr>
              <a:spLocks noChangeArrowheads="1"/>
            </p:cNvSpPr>
            <p:nvPr/>
          </p:nvSpPr>
          <p:spPr bwMode="auto">
            <a:xfrm>
              <a:off x="6720683" y="2548579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59" name="Oval 286"/>
            <p:cNvSpPr>
              <a:spLocks noChangeArrowheads="1"/>
            </p:cNvSpPr>
            <p:nvPr/>
          </p:nvSpPr>
          <p:spPr bwMode="auto">
            <a:xfrm>
              <a:off x="7436645" y="3188342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Rectangle 287"/>
            <p:cNvSpPr>
              <a:spLocks noChangeArrowheads="1"/>
            </p:cNvSpPr>
            <p:nvPr/>
          </p:nvSpPr>
          <p:spPr bwMode="auto">
            <a:xfrm>
              <a:off x="6546058" y="3548704"/>
              <a:ext cx="1817687" cy="325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SECURITY NATIONAL BANK</a:t>
              </a:r>
            </a:p>
            <a:p>
              <a:pPr algn="ctr" defTabSz="804863" eaLnBrk="0" hangingPunct="0"/>
              <a:r>
                <a:rPr lang="en-US" sz="700">
                  <a:latin typeface="Arial" charset="0"/>
                </a:rPr>
                <a:t>ENID, OK</a:t>
              </a:r>
            </a:p>
          </p:txBody>
        </p:sp>
        <p:sp>
          <p:nvSpPr>
            <p:cNvPr id="261" name="Rectangle 290"/>
            <p:cNvSpPr>
              <a:spLocks noChangeArrowheads="1"/>
            </p:cNvSpPr>
            <p:nvPr/>
          </p:nvSpPr>
          <p:spPr bwMode="auto">
            <a:xfrm>
              <a:off x="6631783" y="4001142"/>
              <a:ext cx="1639887" cy="188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700">
                  <a:latin typeface="Univers" charset="0"/>
                </a:rPr>
                <a:t>Member FDIC</a:t>
              </a:r>
            </a:p>
          </p:txBody>
        </p:sp>
        <p:grpSp>
          <p:nvGrpSpPr>
            <p:cNvPr id="262" name="Group 291"/>
            <p:cNvGrpSpPr>
              <a:grpSpLocks/>
            </p:cNvGrpSpPr>
            <p:nvPr/>
          </p:nvGrpSpPr>
          <p:grpSpPr bwMode="auto">
            <a:xfrm>
              <a:off x="8441533" y="4390079"/>
              <a:ext cx="358775" cy="358775"/>
              <a:chOff x="6336" y="3858"/>
              <a:chExt cx="226" cy="226"/>
            </a:xfrm>
          </p:grpSpPr>
          <p:sp>
            <p:nvSpPr>
              <p:cNvPr id="273" name="Oval 29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" name="AutoShape 29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3" name="Group 294"/>
            <p:cNvGrpSpPr>
              <a:grpSpLocks/>
            </p:cNvGrpSpPr>
            <p:nvPr/>
          </p:nvGrpSpPr>
          <p:grpSpPr bwMode="auto">
            <a:xfrm>
              <a:off x="6061870" y="1097604"/>
              <a:ext cx="358775" cy="358775"/>
              <a:chOff x="6336" y="3858"/>
              <a:chExt cx="226" cy="226"/>
            </a:xfrm>
          </p:grpSpPr>
          <p:sp>
            <p:nvSpPr>
              <p:cNvPr id="271" name="Oval 29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2" name="AutoShape 29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4" name="Group 309"/>
            <p:cNvGrpSpPr>
              <a:grpSpLocks/>
            </p:cNvGrpSpPr>
            <p:nvPr/>
          </p:nvGrpSpPr>
          <p:grpSpPr bwMode="auto">
            <a:xfrm>
              <a:off x="8441533" y="4390079"/>
              <a:ext cx="358775" cy="358775"/>
              <a:chOff x="6336" y="3858"/>
              <a:chExt cx="226" cy="226"/>
            </a:xfrm>
          </p:grpSpPr>
          <p:sp>
            <p:nvSpPr>
              <p:cNvPr id="269" name="Oval 31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" name="AutoShape 31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5" name="Group 312"/>
            <p:cNvGrpSpPr>
              <a:grpSpLocks/>
            </p:cNvGrpSpPr>
            <p:nvPr/>
          </p:nvGrpSpPr>
          <p:grpSpPr bwMode="auto">
            <a:xfrm>
              <a:off x="6061870" y="1097604"/>
              <a:ext cx="358775" cy="358775"/>
              <a:chOff x="6336" y="3858"/>
              <a:chExt cx="226" cy="226"/>
            </a:xfrm>
          </p:grpSpPr>
          <p:sp>
            <p:nvSpPr>
              <p:cNvPr id="267" name="Oval 31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AutoShape 31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" name="Text Box 315"/>
            <p:cNvSpPr txBox="1">
              <a:spLocks noChangeArrowheads="1"/>
            </p:cNvSpPr>
            <p:nvPr/>
          </p:nvSpPr>
          <p:spPr bwMode="auto">
            <a:xfrm>
              <a:off x="5788820" y="406146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5395</a:t>
              </a:r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1483521" y="1099833"/>
            <a:ext cx="3011488" cy="3702050"/>
            <a:chOff x="5788820" y="1097604"/>
            <a:chExt cx="3011488" cy="3702050"/>
          </a:xfrm>
        </p:grpSpPr>
        <p:sp>
          <p:nvSpPr>
            <p:cNvPr id="276" name="Rectangle 276"/>
            <p:cNvSpPr>
              <a:spLocks noChangeArrowheads="1"/>
            </p:cNvSpPr>
            <p:nvPr/>
          </p:nvSpPr>
          <p:spPr bwMode="auto">
            <a:xfrm rot="10800000">
              <a:off x="6550820" y="4532954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Versateq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Oklahoma City, OK 73108</a:t>
              </a:r>
            </a:p>
          </p:txBody>
        </p:sp>
        <p:sp>
          <p:nvSpPr>
            <p:cNvPr id="277" name="Rectangle 283"/>
            <p:cNvSpPr>
              <a:spLocks noChangeArrowheads="1"/>
            </p:cNvSpPr>
            <p:nvPr/>
          </p:nvSpPr>
          <p:spPr bwMode="auto">
            <a:xfrm>
              <a:off x="6692108" y="1731017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IN THIS WALLET</a:t>
              </a:r>
            </a:p>
          </p:txBody>
        </p:sp>
        <p:sp>
          <p:nvSpPr>
            <p:cNvPr id="278" name="Line 284"/>
            <p:cNvSpPr>
              <a:spLocks noChangeShapeType="1"/>
            </p:cNvSpPr>
            <p:nvPr/>
          </p:nvSpPr>
          <p:spPr bwMode="auto">
            <a:xfrm>
              <a:off x="7263608" y="2524767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285"/>
            <p:cNvSpPr>
              <a:spLocks noChangeArrowheads="1"/>
            </p:cNvSpPr>
            <p:nvPr/>
          </p:nvSpPr>
          <p:spPr bwMode="auto">
            <a:xfrm>
              <a:off x="6720683" y="2548579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80" name="Oval 286"/>
            <p:cNvSpPr>
              <a:spLocks noChangeArrowheads="1"/>
            </p:cNvSpPr>
            <p:nvPr/>
          </p:nvSpPr>
          <p:spPr bwMode="auto">
            <a:xfrm>
              <a:off x="7436645" y="3188342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287"/>
            <p:cNvSpPr>
              <a:spLocks noChangeArrowheads="1"/>
            </p:cNvSpPr>
            <p:nvPr/>
          </p:nvSpPr>
          <p:spPr bwMode="auto">
            <a:xfrm>
              <a:off x="6546058" y="3548704"/>
              <a:ext cx="1817687" cy="325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SECURITY NATIONAL BANK</a:t>
              </a:r>
            </a:p>
            <a:p>
              <a:pPr algn="ctr" defTabSz="804863" eaLnBrk="0" hangingPunct="0"/>
              <a:r>
                <a:rPr lang="en-US" sz="700">
                  <a:latin typeface="Arial" charset="0"/>
                </a:rPr>
                <a:t>ENID, OK</a:t>
              </a:r>
            </a:p>
          </p:txBody>
        </p:sp>
        <p:sp>
          <p:nvSpPr>
            <p:cNvPr id="282" name="Rectangle 290"/>
            <p:cNvSpPr>
              <a:spLocks noChangeArrowheads="1"/>
            </p:cNvSpPr>
            <p:nvPr/>
          </p:nvSpPr>
          <p:spPr bwMode="auto">
            <a:xfrm>
              <a:off x="6631783" y="4001142"/>
              <a:ext cx="1639887" cy="188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700">
                  <a:latin typeface="Univers" charset="0"/>
                </a:rPr>
                <a:t>Member FDIC</a:t>
              </a:r>
            </a:p>
          </p:txBody>
        </p:sp>
        <p:grpSp>
          <p:nvGrpSpPr>
            <p:cNvPr id="283" name="Group 291"/>
            <p:cNvGrpSpPr>
              <a:grpSpLocks/>
            </p:cNvGrpSpPr>
            <p:nvPr/>
          </p:nvGrpSpPr>
          <p:grpSpPr bwMode="auto">
            <a:xfrm>
              <a:off x="8441533" y="4390079"/>
              <a:ext cx="358775" cy="358775"/>
              <a:chOff x="6336" y="3858"/>
              <a:chExt cx="226" cy="226"/>
            </a:xfrm>
          </p:grpSpPr>
          <p:sp>
            <p:nvSpPr>
              <p:cNvPr id="294" name="Oval 29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5" name="AutoShape 29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4" name="Group 294"/>
            <p:cNvGrpSpPr>
              <a:grpSpLocks/>
            </p:cNvGrpSpPr>
            <p:nvPr/>
          </p:nvGrpSpPr>
          <p:grpSpPr bwMode="auto">
            <a:xfrm>
              <a:off x="6061870" y="1097604"/>
              <a:ext cx="358775" cy="358775"/>
              <a:chOff x="6336" y="3858"/>
              <a:chExt cx="226" cy="226"/>
            </a:xfrm>
          </p:grpSpPr>
          <p:sp>
            <p:nvSpPr>
              <p:cNvPr id="292" name="Oval 29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3" name="AutoShape 29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5" name="Group 309"/>
            <p:cNvGrpSpPr>
              <a:grpSpLocks/>
            </p:cNvGrpSpPr>
            <p:nvPr/>
          </p:nvGrpSpPr>
          <p:grpSpPr bwMode="auto">
            <a:xfrm>
              <a:off x="8441533" y="4390079"/>
              <a:ext cx="358775" cy="358775"/>
              <a:chOff x="6336" y="3858"/>
              <a:chExt cx="226" cy="226"/>
            </a:xfrm>
          </p:grpSpPr>
          <p:sp>
            <p:nvSpPr>
              <p:cNvPr id="290" name="Oval 31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1" name="AutoShape 31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6" name="Group 312"/>
            <p:cNvGrpSpPr>
              <a:grpSpLocks/>
            </p:cNvGrpSpPr>
            <p:nvPr/>
          </p:nvGrpSpPr>
          <p:grpSpPr bwMode="auto">
            <a:xfrm>
              <a:off x="6061870" y="1097604"/>
              <a:ext cx="358775" cy="358775"/>
              <a:chOff x="6336" y="3858"/>
              <a:chExt cx="226" cy="226"/>
            </a:xfrm>
          </p:grpSpPr>
          <p:sp>
            <p:nvSpPr>
              <p:cNvPr id="288" name="Oval 31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9" name="AutoShape 31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7" name="Text Box 315"/>
            <p:cNvSpPr txBox="1">
              <a:spLocks noChangeArrowheads="1"/>
            </p:cNvSpPr>
            <p:nvPr/>
          </p:nvSpPr>
          <p:spPr bwMode="auto">
            <a:xfrm>
              <a:off x="5788820" y="406146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5395</a:t>
              </a: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1483521" y="6246317"/>
            <a:ext cx="3011488" cy="3702050"/>
            <a:chOff x="5788820" y="1097604"/>
            <a:chExt cx="3011488" cy="3702050"/>
          </a:xfrm>
        </p:grpSpPr>
        <p:sp>
          <p:nvSpPr>
            <p:cNvPr id="297" name="Rectangle 276"/>
            <p:cNvSpPr>
              <a:spLocks noChangeArrowheads="1"/>
            </p:cNvSpPr>
            <p:nvPr/>
          </p:nvSpPr>
          <p:spPr bwMode="auto">
            <a:xfrm rot="10800000">
              <a:off x="6550820" y="4532954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Versateq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Oklahoma City, OK 73108</a:t>
              </a:r>
            </a:p>
          </p:txBody>
        </p:sp>
        <p:sp>
          <p:nvSpPr>
            <p:cNvPr id="298" name="Rectangle 283"/>
            <p:cNvSpPr>
              <a:spLocks noChangeArrowheads="1"/>
            </p:cNvSpPr>
            <p:nvPr/>
          </p:nvSpPr>
          <p:spPr bwMode="auto">
            <a:xfrm>
              <a:off x="6692108" y="1731017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IN THIS WALLET</a:t>
              </a:r>
            </a:p>
          </p:txBody>
        </p:sp>
        <p:sp>
          <p:nvSpPr>
            <p:cNvPr id="299" name="Line 284"/>
            <p:cNvSpPr>
              <a:spLocks noChangeShapeType="1"/>
            </p:cNvSpPr>
            <p:nvPr/>
          </p:nvSpPr>
          <p:spPr bwMode="auto">
            <a:xfrm>
              <a:off x="7263608" y="2524767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Rectangle 285"/>
            <p:cNvSpPr>
              <a:spLocks noChangeArrowheads="1"/>
            </p:cNvSpPr>
            <p:nvPr/>
          </p:nvSpPr>
          <p:spPr bwMode="auto">
            <a:xfrm>
              <a:off x="6720683" y="2548579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301" name="Oval 286"/>
            <p:cNvSpPr>
              <a:spLocks noChangeArrowheads="1"/>
            </p:cNvSpPr>
            <p:nvPr/>
          </p:nvSpPr>
          <p:spPr bwMode="auto">
            <a:xfrm>
              <a:off x="7436645" y="3188342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" name="Rectangle 287"/>
            <p:cNvSpPr>
              <a:spLocks noChangeArrowheads="1"/>
            </p:cNvSpPr>
            <p:nvPr/>
          </p:nvSpPr>
          <p:spPr bwMode="auto">
            <a:xfrm>
              <a:off x="6546058" y="3548704"/>
              <a:ext cx="1817687" cy="325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SECURITY NATIONAL BANK</a:t>
              </a:r>
            </a:p>
            <a:p>
              <a:pPr algn="ctr" defTabSz="804863" eaLnBrk="0" hangingPunct="0"/>
              <a:r>
                <a:rPr lang="en-US" sz="700">
                  <a:latin typeface="Arial" charset="0"/>
                </a:rPr>
                <a:t>ENID, OK</a:t>
              </a:r>
            </a:p>
          </p:txBody>
        </p:sp>
        <p:sp>
          <p:nvSpPr>
            <p:cNvPr id="303" name="Rectangle 290"/>
            <p:cNvSpPr>
              <a:spLocks noChangeArrowheads="1"/>
            </p:cNvSpPr>
            <p:nvPr/>
          </p:nvSpPr>
          <p:spPr bwMode="auto">
            <a:xfrm>
              <a:off x="6631783" y="4001142"/>
              <a:ext cx="1639887" cy="188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700">
                  <a:latin typeface="Univers" charset="0"/>
                </a:rPr>
                <a:t>Member FDIC</a:t>
              </a:r>
            </a:p>
          </p:txBody>
        </p:sp>
        <p:grpSp>
          <p:nvGrpSpPr>
            <p:cNvPr id="304" name="Group 291"/>
            <p:cNvGrpSpPr>
              <a:grpSpLocks/>
            </p:cNvGrpSpPr>
            <p:nvPr/>
          </p:nvGrpSpPr>
          <p:grpSpPr bwMode="auto">
            <a:xfrm>
              <a:off x="8441533" y="4390079"/>
              <a:ext cx="358775" cy="358775"/>
              <a:chOff x="6336" y="3858"/>
              <a:chExt cx="226" cy="226"/>
            </a:xfrm>
          </p:grpSpPr>
          <p:sp>
            <p:nvSpPr>
              <p:cNvPr id="315" name="Oval 29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" name="AutoShape 29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5" name="Group 294"/>
            <p:cNvGrpSpPr>
              <a:grpSpLocks/>
            </p:cNvGrpSpPr>
            <p:nvPr/>
          </p:nvGrpSpPr>
          <p:grpSpPr bwMode="auto">
            <a:xfrm>
              <a:off x="6061870" y="1097604"/>
              <a:ext cx="358775" cy="358775"/>
              <a:chOff x="6336" y="3858"/>
              <a:chExt cx="226" cy="226"/>
            </a:xfrm>
          </p:grpSpPr>
          <p:sp>
            <p:nvSpPr>
              <p:cNvPr id="313" name="Oval 29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" name="AutoShape 29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6" name="Group 309"/>
            <p:cNvGrpSpPr>
              <a:grpSpLocks/>
            </p:cNvGrpSpPr>
            <p:nvPr/>
          </p:nvGrpSpPr>
          <p:grpSpPr bwMode="auto">
            <a:xfrm>
              <a:off x="8441533" y="4390079"/>
              <a:ext cx="358775" cy="358775"/>
              <a:chOff x="6336" y="3858"/>
              <a:chExt cx="226" cy="226"/>
            </a:xfrm>
          </p:grpSpPr>
          <p:sp>
            <p:nvSpPr>
              <p:cNvPr id="311" name="Oval 31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" name="AutoShape 31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" name="Group 312"/>
            <p:cNvGrpSpPr>
              <a:grpSpLocks/>
            </p:cNvGrpSpPr>
            <p:nvPr/>
          </p:nvGrpSpPr>
          <p:grpSpPr bwMode="auto">
            <a:xfrm>
              <a:off x="6061870" y="1097604"/>
              <a:ext cx="358775" cy="358775"/>
              <a:chOff x="6336" y="3858"/>
              <a:chExt cx="226" cy="226"/>
            </a:xfrm>
          </p:grpSpPr>
          <p:sp>
            <p:nvSpPr>
              <p:cNvPr id="309" name="Oval 31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" name="AutoShape 31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8" name="Text Box 315"/>
            <p:cNvSpPr txBox="1">
              <a:spLocks noChangeArrowheads="1"/>
            </p:cNvSpPr>
            <p:nvPr/>
          </p:nvSpPr>
          <p:spPr bwMode="auto">
            <a:xfrm>
              <a:off x="5788820" y="406146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5395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132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39</cp:revision>
  <cp:lastPrinted>2012-03-30T19:50:29Z</cp:lastPrinted>
  <dcterms:created xsi:type="dcterms:W3CDTF">2012-03-21T20:17:12Z</dcterms:created>
  <dcterms:modified xsi:type="dcterms:W3CDTF">2012-03-30T19:52:21Z</dcterms:modified>
</cp:coreProperties>
</file>