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9728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76" y="2152"/>
      </p:cViewPr>
      <p:guideLst>
        <p:guide orient="horz" pos="3456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408681"/>
            <a:ext cx="816102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6217920"/>
            <a:ext cx="672084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703582"/>
            <a:ext cx="2268616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703582"/>
            <a:ext cx="6645831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7051041"/>
            <a:ext cx="8161020" cy="217932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650742"/>
            <a:ext cx="8161020" cy="240029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56181"/>
            <a:ext cx="4242197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3479800"/>
            <a:ext cx="4242197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456181"/>
            <a:ext cx="4243864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479800"/>
            <a:ext cx="4243864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6880"/>
            <a:ext cx="3158729" cy="185928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36881"/>
            <a:ext cx="5367338" cy="936498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296161"/>
            <a:ext cx="3158729" cy="7505701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680960"/>
            <a:ext cx="5760720" cy="90678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80440"/>
            <a:ext cx="5760720" cy="658368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587741"/>
            <a:ext cx="5760720" cy="1287779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560321"/>
            <a:ext cx="8641080" cy="7241541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0170161"/>
            <a:ext cx="30403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6"/>
          <p:cNvGrpSpPr/>
          <p:nvPr/>
        </p:nvGrpSpPr>
        <p:grpSpPr>
          <a:xfrm>
            <a:off x="6044409" y="6158957"/>
            <a:ext cx="2822575" cy="3729037"/>
            <a:chOff x="1570038" y="898052"/>
            <a:chExt cx="2822575" cy="3729037"/>
          </a:xfrm>
        </p:grpSpPr>
        <p:sp>
          <p:nvSpPr>
            <p:cNvPr id="228" name="Rectangle 227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9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30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1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2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3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4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5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6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7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38" name="Group 237"/>
          <p:cNvGrpSpPr/>
          <p:nvPr/>
        </p:nvGrpSpPr>
        <p:grpSpPr>
          <a:xfrm>
            <a:off x="1577977" y="6158957"/>
            <a:ext cx="2822575" cy="3729037"/>
            <a:chOff x="1570038" y="898052"/>
            <a:chExt cx="2822575" cy="3729037"/>
          </a:xfrm>
        </p:grpSpPr>
        <p:sp>
          <p:nvSpPr>
            <p:cNvPr id="239" name="Rectangle 238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0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41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2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3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4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5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6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7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8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49" name="Group 248"/>
          <p:cNvGrpSpPr/>
          <p:nvPr/>
        </p:nvGrpSpPr>
        <p:grpSpPr>
          <a:xfrm>
            <a:off x="1604964" y="6211344"/>
            <a:ext cx="2738438" cy="3651250"/>
            <a:chOff x="1597025" y="950439"/>
            <a:chExt cx="2738438" cy="3651250"/>
          </a:xfrm>
        </p:grpSpPr>
        <p:sp>
          <p:nvSpPr>
            <p:cNvPr id="25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082509" y="6211344"/>
            <a:ext cx="2738438" cy="3651250"/>
            <a:chOff x="1597025" y="950439"/>
            <a:chExt cx="2738438" cy="3651250"/>
          </a:xfrm>
        </p:grpSpPr>
        <p:sp>
          <p:nvSpPr>
            <p:cNvPr id="25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6036470" y="898052"/>
            <a:ext cx="2822575" cy="3729037"/>
            <a:chOff x="1570038" y="898052"/>
            <a:chExt cx="2822575" cy="3729037"/>
          </a:xfrm>
        </p:grpSpPr>
        <p:sp>
          <p:nvSpPr>
            <p:cNvPr id="201" name="Rectangle 200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2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03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4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9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0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570038" y="898052"/>
            <a:ext cx="2822575" cy="3729037"/>
            <a:chOff x="1570038" y="898052"/>
            <a:chExt cx="2822575" cy="3729037"/>
          </a:xfrm>
        </p:grpSpPr>
        <p:sp>
          <p:nvSpPr>
            <p:cNvPr id="6" name="Rectangle 5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92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4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6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7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cxnSp>
        <p:nvCxnSpPr>
          <p:cNvPr id="144" name="Straight Connector 143"/>
          <p:cNvCxnSpPr/>
          <p:nvPr/>
        </p:nvCxnSpPr>
        <p:spPr>
          <a:xfrm>
            <a:off x="0" y="5260871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0180289" y="1625482"/>
            <a:ext cx="3374136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0666953" y="3758964"/>
            <a:ext cx="3374136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7025" y="950439"/>
            <a:ext cx="2738438" cy="3651250"/>
            <a:chOff x="1597025" y="950439"/>
            <a:chExt cx="2738438" cy="3651250"/>
          </a:xfrm>
        </p:grpSpPr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93801" y="1688863"/>
            <a:ext cx="2706687" cy="2867025"/>
            <a:chOff x="-3228975" y="1642826"/>
            <a:chExt cx="2706687" cy="2867025"/>
          </a:xfrm>
        </p:grpSpPr>
        <p:sp>
          <p:nvSpPr>
            <p:cNvPr id="104" name="Text Box 329"/>
            <p:cNvSpPr txBox="1">
              <a:spLocks noChangeArrowheads="1"/>
            </p:cNvSpPr>
            <p:nvPr/>
          </p:nvSpPr>
          <p:spPr bwMode="auto">
            <a:xfrm>
              <a:off x="-3228975" y="3905013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5304</a:t>
              </a:r>
            </a:p>
          </p:txBody>
        </p:sp>
        <p:sp>
          <p:nvSpPr>
            <p:cNvPr id="105" name="Rectangle 365"/>
            <p:cNvSpPr>
              <a:spLocks noChangeArrowheads="1"/>
            </p:cNvSpPr>
            <p:nvPr/>
          </p:nvSpPr>
          <p:spPr bwMode="auto">
            <a:xfrm rot="10800000">
              <a:off x="-2332038" y="4243151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Bankers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Macon, GA 31203</a:t>
              </a:r>
            </a:p>
          </p:txBody>
        </p:sp>
        <p:sp>
          <p:nvSpPr>
            <p:cNvPr id="106" name="Rectangle 379"/>
            <p:cNvSpPr>
              <a:spLocks noChangeArrowheads="1"/>
            </p:cNvSpPr>
            <p:nvPr/>
          </p:nvSpPr>
          <p:spPr bwMode="auto">
            <a:xfrm>
              <a:off x="-2209800" y="1642826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107" name="Line 380"/>
            <p:cNvSpPr>
              <a:spLocks noChangeShapeType="1"/>
            </p:cNvSpPr>
            <p:nvPr/>
          </p:nvSpPr>
          <p:spPr bwMode="auto">
            <a:xfrm>
              <a:off x="-1644650" y="2438163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" name="Rectangle 381"/>
            <p:cNvSpPr>
              <a:spLocks noChangeArrowheads="1"/>
            </p:cNvSpPr>
            <p:nvPr/>
          </p:nvSpPr>
          <p:spPr bwMode="auto">
            <a:xfrm>
              <a:off x="-2187575" y="2461976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cs typeface="+mn-cs"/>
                </a:rPr>
                <a:t>Loss of keys will cause you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considerable expense.  Both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keys must be returned to us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109" name="Oval 382"/>
            <p:cNvSpPr>
              <a:spLocks noChangeArrowheads="1"/>
            </p:cNvSpPr>
            <p:nvPr/>
          </p:nvSpPr>
          <p:spPr bwMode="auto">
            <a:xfrm>
              <a:off x="-1471613" y="3100151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" name="Rectangle 383"/>
            <p:cNvSpPr>
              <a:spLocks noChangeArrowheads="1"/>
            </p:cNvSpPr>
            <p:nvPr/>
          </p:nvSpPr>
          <p:spPr bwMode="auto">
            <a:xfrm>
              <a:off x="-2344738" y="3371613"/>
              <a:ext cx="1817688" cy="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Monroe County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Post Office Box 1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Forsyth, GA 31029</a:t>
              </a: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074570" y="950439"/>
            <a:ext cx="2738438" cy="3651250"/>
            <a:chOff x="1597025" y="950439"/>
            <a:chExt cx="2738438" cy="3651250"/>
          </a:xfrm>
        </p:grpSpPr>
        <p:sp>
          <p:nvSpPr>
            <p:cNvPr id="2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5650710" y="1688863"/>
            <a:ext cx="2706687" cy="2867025"/>
            <a:chOff x="-3228975" y="1642826"/>
            <a:chExt cx="2706687" cy="2867025"/>
          </a:xfrm>
        </p:grpSpPr>
        <p:sp>
          <p:nvSpPr>
            <p:cNvPr id="260" name="Text Box 329"/>
            <p:cNvSpPr txBox="1">
              <a:spLocks noChangeArrowheads="1"/>
            </p:cNvSpPr>
            <p:nvPr/>
          </p:nvSpPr>
          <p:spPr bwMode="auto">
            <a:xfrm>
              <a:off x="-3228975" y="3905013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5304</a:t>
              </a:r>
            </a:p>
          </p:txBody>
        </p:sp>
        <p:sp>
          <p:nvSpPr>
            <p:cNvPr id="261" name="Rectangle 365"/>
            <p:cNvSpPr>
              <a:spLocks noChangeArrowheads="1"/>
            </p:cNvSpPr>
            <p:nvPr/>
          </p:nvSpPr>
          <p:spPr bwMode="auto">
            <a:xfrm rot="10800000">
              <a:off x="-2332038" y="4243151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Bankers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Macon, GA 31203</a:t>
              </a:r>
            </a:p>
          </p:txBody>
        </p:sp>
        <p:sp>
          <p:nvSpPr>
            <p:cNvPr id="262" name="Rectangle 379"/>
            <p:cNvSpPr>
              <a:spLocks noChangeArrowheads="1"/>
            </p:cNvSpPr>
            <p:nvPr/>
          </p:nvSpPr>
          <p:spPr bwMode="auto">
            <a:xfrm>
              <a:off x="-2209800" y="1642826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263" name="Line 380"/>
            <p:cNvSpPr>
              <a:spLocks noChangeShapeType="1"/>
            </p:cNvSpPr>
            <p:nvPr/>
          </p:nvSpPr>
          <p:spPr bwMode="auto">
            <a:xfrm>
              <a:off x="-1644650" y="2438163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4" name="Rectangle 381"/>
            <p:cNvSpPr>
              <a:spLocks noChangeArrowheads="1"/>
            </p:cNvSpPr>
            <p:nvPr/>
          </p:nvSpPr>
          <p:spPr bwMode="auto">
            <a:xfrm>
              <a:off x="-2187575" y="2461976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cs typeface="+mn-cs"/>
                </a:rPr>
                <a:t>Loss of keys will cause you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considerable expense.  Both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keys must be returned to us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265" name="Oval 382"/>
            <p:cNvSpPr>
              <a:spLocks noChangeArrowheads="1"/>
            </p:cNvSpPr>
            <p:nvPr/>
          </p:nvSpPr>
          <p:spPr bwMode="auto">
            <a:xfrm>
              <a:off x="-1471613" y="3100151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6" name="Rectangle 383"/>
            <p:cNvSpPr>
              <a:spLocks noChangeArrowheads="1"/>
            </p:cNvSpPr>
            <p:nvPr/>
          </p:nvSpPr>
          <p:spPr bwMode="auto">
            <a:xfrm>
              <a:off x="-2344738" y="3371613"/>
              <a:ext cx="1817688" cy="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Monroe County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Post Office Box 1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Forsyth, GA 31029</a:t>
              </a: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1219201" y="6935245"/>
            <a:ext cx="2706687" cy="2867025"/>
            <a:chOff x="-3228975" y="1642826"/>
            <a:chExt cx="2706687" cy="2867025"/>
          </a:xfrm>
        </p:grpSpPr>
        <p:sp>
          <p:nvSpPr>
            <p:cNvPr id="268" name="Text Box 329"/>
            <p:cNvSpPr txBox="1">
              <a:spLocks noChangeArrowheads="1"/>
            </p:cNvSpPr>
            <p:nvPr/>
          </p:nvSpPr>
          <p:spPr bwMode="auto">
            <a:xfrm>
              <a:off x="-3228975" y="3905013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5304</a:t>
              </a:r>
            </a:p>
          </p:txBody>
        </p:sp>
        <p:sp>
          <p:nvSpPr>
            <p:cNvPr id="269" name="Rectangle 365"/>
            <p:cNvSpPr>
              <a:spLocks noChangeArrowheads="1"/>
            </p:cNvSpPr>
            <p:nvPr/>
          </p:nvSpPr>
          <p:spPr bwMode="auto">
            <a:xfrm rot="10800000">
              <a:off x="-2332038" y="4243151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Bankers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Macon, GA 31203</a:t>
              </a:r>
            </a:p>
          </p:txBody>
        </p:sp>
        <p:sp>
          <p:nvSpPr>
            <p:cNvPr id="270" name="Rectangle 379"/>
            <p:cNvSpPr>
              <a:spLocks noChangeArrowheads="1"/>
            </p:cNvSpPr>
            <p:nvPr/>
          </p:nvSpPr>
          <p:spPr bwMode="auto">
            <a:xfrm>
              <a:off x="-2209800" y="1642826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271" name="Line 380"/>
            <p:cNvSpPr>
              <a:spLocks noChangeShapeType="1"/>
            </p:cNvSpPr>
            <p:nvPr/>
          </p:nvSpPr>
          <p:spPr bwMode="auto">
            <a:xfrm>
              <a:off x="-1644650" y="2438163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2" name="Rectangle 381"/>
            <p:cNvSpPr>
              <a:spLocks noChangeArrowheads="1"/>
            </p:cNvSpPr>
            <p:nvPr/>
          </p:nvSpPr>
          <p:spPr bwMode="auto">
            <a:xfrm>
              <a:off x="-2187575" y="2461976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cs typeface="+mn-cs"/>
                </a:rPr>
                <a:t>Loss of keys will cause you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considerable expense.  Both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keys must be returned to us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273" name="Oval 382"/>
            <p:cNvSpPr>
              <a:spLocks noChangeArrowheads="1"/>
            </p:cNvSpPr>
            <p:nvPr/>
          </p:nvSpPr>
          <p:spPr bwMode="auto">
            <a:xfrm>
              <a:off x="-1471613" y="3100151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4" name="Rectangle 383"/>
            <p:cNvSpPr>
              <a:spLocks noChangeArrowheads="1"/>
            </p:cNvSpPr>
            <p:nvPr/>
          </p:nvSpPr>
          <p:spPr bwMode="auto">
            <a:xfrm>
              <a:off x="-2344738" y="3371613"/>
              <a:ext cx="1817688" cy="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Monroe County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Post Office Box 1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Forsyth, GA 31029</a:t>
              </a: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5676110" y="6935245"/>
            <a:ext cx="2706687" cy="2867025"/>
            <a:chOff x="-3228975" y="1642826"/>
            <a:chExt cx="2706687" cy="2867025"/>
          </a:xfrm>
        </p:grpSpPr>
        <p:sp>
          <p:nvSpPr>
            <p:cNvPr id="276" name="Text Box 329"/>
            <p:cNvSpPr txBox="1">
              <a:spLocks noChangeArrowheads="1"/>
            </p:cNvSpPr>
            <p:nvPr/>
          </p:nvSpPr>
          <p:spPr bwMode="auto">
            <a:xfrm>
              <a:off x="-3228975" y="3905013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# 5304</a:t>
              </a:r>
            </a:p>
          </p:txBody>
        </p:sp>
        <p:sp>
          <p:nvSpPr>
            <p:cNvPr id="277" name="Rectangle 365"/>
            <p:cNvSpPr>
              <a:spLocks noChangeArrowheads="1"/>
            </p:cNvSpPr>
            <p:nvPr/>
          </p:nvSpPr>
          <p:spPr bwMode="auto">
            <a:xfrm rot="10800000">
              <a:off x="-2332038" y="4243151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Bankers Supply, Inc.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Macon, GA 31203</a:t>
              </a:r>
            </a:p>
          </p:txBody>
        </p:sp>
        <p:sp>
          <p:nvSpPr>
            <p:cNvPr id="278" name="Rectangle 379"/>
            <p:cNvSpPr>
              <a:spLocks noChangeArrowheads="1"/>
            </p:cNvSpPr>
            <p:nvPr/>
          </p:nvSpPr>
          <p:spPr bwMode="auto">
            <a:xfrm>
              <a:off x="-2209800" y="1642826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 dirty="0">
                  <a:latin typeface="Arial" charset="0"/>
                  <a:cs typeface="+mn-cs"/>
                </a:rPr>
                <a:t>IN THIS WALLET</a:t>
              </a:r>
            </a:p>
          </p:txBody>
        </p:sp>
        <p:sp>
          <p:nvSpPr>
            <p:cNvPr id="279" name="Line 380"/>
            <p:cNvSpPr>
              <a:spLocks noChangeShapeType="1"/>
            </p:cNvSpPr>
            <p:nvPr/>
          </p:nvSpPr>
          <p:spPr bwMode="auto">
            <a:xfrm>
              <a:off x="-1644650" y="2438163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0" name="Rectangle 381"/>
            <p:cNvSpPr>
              <a:spLocks noChangeArrowheads="1"/>
            </p:cNvSpPr>
            <p:nvPr/>
          </p:nvSpPr>
          <p:spPr bwMode="auto">
            <a:xfrm>
              <a:off x="-2187575" y="2461976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cs typeface="+mn-cs"/>
                </a:rPr>
                <a:t>Loss of keys will cause you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considerable expense.  Both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keys must be returned to us</a:t>
              </a:r>
              <a:br>
                <a:rPr lang="en-US" sz="800">
                  <a:latin typeface="Arial" charset="0"/>
                  <a:cs typeface="+mn-cs"/>
                </a:rPr>
              </a:br>
              <a:r>
                <a:rPr lang="en-US" sz="800">
                  <a:latin typeface="Arial" charset="0"/>
                  <a:cs typeface="+mn-cs"/>
                </a:rPr>
                <a:t>when box is surrendered.</a:t>
              </a:r>
            </a:p>
          </p:txBody>
        </p:sp>
        <p:sp>
          <p:nvSpPr>
            <p:cNvPr id="281" name="Oval 382"/>
            <p:cNvSpPr>
              <a:spLocks noChangeArrowheads="1"/>
            </p:cNvSpPr>
            <p:nvPr/>
          </p:nvSpPr>
          <p:spPr bwMode="auto">
            <a:xfrm>
              <a:off x="-1471613" y="3100151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2" name="Rectangle 383"/>
            <p:cNvSpPr>
              <a:spLocks noChangeArrowheads="1"/>
            </p:cNvSpPr>
            <p:nvPr/>
          </p:nvSpPr>
          <p:spPr bwMode="auto">
            <a:xfrm>
              <a:off x="-2344738" y="3371613"/>
              <a:ext cx="1817688" cy="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Monroe County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Post Office Box 1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Forsyth, GA 31029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156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9</cp:revision>
  <cp:lastPrinted>2012-03-22T17:31:54Z</cp:lastPrinted>
  <dcterms:created xsi:type="dcterms:W3CDTF">2012-03-21T20:17:12Z</dcterms:created>
  <dcterms:modified xsi:type="dcterms:W3CDTF">2012-03-22T18:33:56Z</dcterms:modified>
</cp:coreProperties>
</file>