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9728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544" y="1432"/>
      </p:cViewPr>
      <p:guideLst>
        <p:guide orient="horz" pos="3456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408681"/>
            <a:ext cx="816102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6217920"/>
            <a:ext cx="672084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703582"/>
            <a:ext cx="2268616" cy="149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703582"/>
            <a:ext cx="6645831" cy="14978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7051041"/>
            <a:ext cx="8161020" cy="217932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650742"/>
            <a:ext cx="8161020" cy="240029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4097022"/>
            <a:ext cx="4457224" cy="1158493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4097022"/>
            <a:ext cx="4457224" cy="1158493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39421"/>
            <a:ext cx="864108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56181"/>
            <a:ext cx="4242197" cy="1023619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3479800"/>
            <a:ext cx="4242197" cy="63220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456181"/>
            <a:ext cx="4243864" cy="1023619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479800"/>
            <a:ext cx="4243864" cy="63220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36880"/>
            <a:ext cx="3158729" cy="185928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36881"/>
            <a:ext cx="5367338" cy="9364981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296161"/>
            <a:ext cx="3158729" cy="7505701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680960"/>
            <a:ext cx="5760720" cy="906781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80440"/>
            <a:ext cx="5760720" cy="658368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587741"/>
            <a:ext cx="5760720" cy="1287779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39421"/>
            <a:ext cx="8641080" cy="18288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560321"/>
            <a:ext cx="8641080" cy="7241541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0170161"/>
            <a:ext cx="22402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0170161"/>
            <a:ext cx="30403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0170161"/>
            <a:ext cx="22402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226"/>
          <p:cNvGrpSpPr/>
          <p:nvPr/>
        </p:nvGrpSpPr>
        <p:grpSpPr>
          <a:xfrm>
            <a:off x="6044409" y="6158957"/>
            <a:ext cx="2822575" cy="3729037"/>
            <a:chOff x="1570038" y="898052"/>
            <a:chExt cx="2822575" cy="3729037"/>
          </a:xfrm>
        </p:grpSpPr>
        <p:sp>
          <p:nvSpPr>
            <p:cNvPr id="228" name="Rectangle 227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9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230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1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2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3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4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5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6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7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38" name="Group 237"/>
          <p:cNvGrpSpPr/>
          <p:nvPr/>
        </p:nvGrpSpPr>
        <p:grpSpPr>
          <a:xfrm>
            <a:off x="1577977" y="6158957"/>
            <a:ext cx="2822575" cy="3729037"/>
            <a:chOff x="1570038" y="898052"/>
            <a:chExt cx="2822575" cy="3729037"/>
          </a:xfrm>
        </p:grpSpPr>
        <p:sp>
          <p:nvSpPr>
            <p:cNvPr id="239" name="Rectangle 238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0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241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2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3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4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5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6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7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8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49" name="Group 248"/>
          <p:cNvGrpSpPr/>
          <p:nvPr/>
        </p:nvGrpSpPr>
        <p:grpSpPr>
          <a:xfrm>
            <a:off x="1604964" y="6211344"/>
            <a:ext cx="2738438" cy="3651250"/>
            <a:chOff x="1597025" y="950439"/>
            <a:chExt cx="2738438" cy="3651250"/>
          </a:xfrm>
        </p:grpSpPr>
        <p:sp>
          <p:nvSpPr>
            <p:cNvPr id="25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6082509" y="6211344"/>
            <a:ext cx="2738438" cy="3651250"/>
            <a:chOff x="1597025" y="950439"/>
            <a:chExt cx="2738438" cy="3651250"/>
          </a:xfrm>
        </p:grpSpPr>
        <p:sp>
          <p:nvSpPr>
            <p:cNvPr id="25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6036470" y="898052"/>
            <a:ext cx="2822575" cy="3729037"/>
            <a:chOff x="1570038" y="898052"/>
            <a:chExt cx="2822575" cy="3729037"/>
          </a:xfrm>
        </p:grpSpPr>
        <p:sp>
          <p:nvSpPr>
            <p:cNvPr id="201" name="Rectangle 200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2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203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4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8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9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0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570038" y="898052"/>
            <a:ext cx="2822575" cy="3729037"/>
            <a:chOff x="1570038" y="898052"/>
            <a:chExt cx="2822575" cy="3729037"/>
          </a:xfrm>
        </p:grpSpPr>
        <p:sp>
          <p:nvSpPr>
            <p:cNvPr id="6" name="Rectangle 5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92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4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6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7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9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cxnSp>
        <p:nvCxnSpPr>
          <p:cNvPr id="144" name="Straight Connector 143"/>
          <p:cNvCxnSpPr/>
          <p:nvPr/>
        </p:nvCxnSpPr>
        <p:spPr>
          <a:xfrm>
            <a:off x="0" y="5260871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10180289" y="1625482"/>
            <a:ext cx="3374136" cy="1143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0666953" y="3758964"/>
            <a:ext cx="3374136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97025" y="950439"/>
            <a:ext cx="2738438" cy="3651250"/>
            <a:chOff x="1597025" y="950439"/>
            <a:chExt cx="2738438" cy="3651250"/>
          </a:xfrm>
        </p:grpSpPr>
        <p:sp>
          <p:nvSpPr>
            <p:cNvPr id="10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6074570" y="950439"/>
            <a:ext cx="2738438" cy="3651250"/>
            <a:chOff x="1597025" y="950439"/>
            <a:chExt cx="2738438" cy="3651250"/>
          </a:xfrm>
        </p:grpSpPr>
        <p:sp>
          <p:nvSpPr>
            <p:cNvPr id="2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5890422" y="1621951"/>
            <a:ext cx="2505075" cy="3094038"/>
            <a:chOff x="9982200" y="3359150"/>
            <a:chExt cx="2505075" cy="3094038"/>
          </a:xfrm>
        </p:grpSpPr>
        <p:sp>
          <p:nvSpPr>
            <p:cNvPr id="284" name="Rectangle 130"/>
            <p:cNvSpPr>
              <a:spLocks noChangeArrowheads="1"/>
            </p:cNvSpPr>
            <p:nvPr/>
          </p:nvSpPr>
          <p:spPr bwMode="auto">
            <a:xfrm>
              <a:off x="10804525" y="3359150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285" name="Line 131"/>
            <p:cNvSpPr>
              <a:spLocks noChangeShapeType="1"/>
            </p:cNvSpPr>
            <p:nvPr/>
          </p:nvSpPr>
          <p:spPr bwMode="auto">
            <a:xfrm>
              <a:off x="11369675" y="415448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Rectangle 132"/>
            <p:cNvSpPr>
              <a:spLocks noChangeArrowheads="1"/>
            </p:cNvSpPr>
            <p:nvPr/>
          </p:nvSpPr>
          <p:spPr bwMode="auto">
            <a:xfrm>
              <a:off x="10826750" y="4178300"/>
              <a:ext cx="1487488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287" name="Oval 133"/>
            <p:cNvSpPr>
              <a:spLocks noChangeArrowheads="1"/>
            </p:cNvSpPr>
            <p:nvPr/>
          </p:nvSpPr>
          <p:spPr bwMode="auto">
            <a:xfrm>
              <a:off x="11542713" y="4816475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Rectangle 134"/>
            <p:cNvSpPr>
              <a:spLocks noChangeArrowheads="1"/>
            </p:cNvSpPr>
            <p:nvPr/>
          </p:nvSpPr>
          <p:spPr bwMode="auto">
            <a:xfrm rot="10800000">
              <a:off x="10669588" y="6002338"/>
              <a:ext cx="18097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Caldwell, NJ 07007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877-838-5250</a:t>
              </a:r>
            </a:p>
          </p:txBody>
        </p:sp>
        <p:sp>
          <p:nvSpPr>
            <p:cNvPr id="289" name="Rectangle 135"/>
            <p:cNvSpPr>
              <a:spLocks noChangeArrowheads="1"/>
            </p:cNvSpPr>
            <p:nvPr/>
          </p:nvSpPr>
          <p:spPr bwMode="auto">
            <a:xfrm>
              <a:off x="10669588" y="5087938"/>
              <a:ext cx="1817687" cy="234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BANK OF COLORADO</a:t>
              </a:r>
              <a:endParaRPr lang="en-US" sz="900">
                <a:latin typeface="Arial" charset="0"/>
              </a:endParaRPr>
            </a:p>
          </p:txBody>
        </p:sp>
        <p:sp>
          <p:nvSpPr>
            <p:cNvPr id="290" name="Rectangle 136"/>
            <p:cNvSpPr>
              <a:spLocks noChangeArrowheads="1"/>
            </p:cNvSpPr>
            <p:nvPr/>
          </p:nvSpPr>
          <p:spPr bwMode="auto">
            <a:xfrm>
              <a:off x="10752138" y="5654675"/>
              <a:ext cx="1639887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500">
                  <a:latin typeface="Univers" charset="0"/>
                </a:rPr>
                <a:t>Member Federal Deposit Insurance Corp.</a:t>
              </a:r>
            </a:p>
          </p:txBody>
        </p:sp>
        <p:sp>
          <p:nvSpPr>
            <p:cNvPr id="291" name="Text Box 148"/>
            <p:cNvSpPr txBox="1">
              <a:spLocks noChangeArrowheads="1"/>
            </p:cNvSpPr>
            <p:nvPr/>
          </p:nvSpPr>
          <p:spPr bwMode="auto">
            <a:xfrm>
              <a:off x="9982200" y="562610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5262</a:t>
              </a: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1396211" y="1621951"/>
            <a:ext cx="2505075" cy="3094038"/>
            <a:chOff x="9982200" y="3359150"/>
            <a:chExt cx="2505075" cy="3094038"/>
          </a:xfrm>
        </p:grpSpPr>
        <p:sp>
          <p:nvSpPr>
            <p:cNvPr id="293" name="Rectangle 130"/>
            <p:cNvSpPr>
              <a:spLocks noChangeArrowheads="1"/>
            </p:cNvSpPr>
            <p:nvPr/>
          </p:nvSpPr>
          <p:spPr bwMode="auto">
            <a:xfrm>
              <a:off x="10804525" y="3359150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294" name="Line 131"/>
            <p:cNvSpPr>
              <a:spLocks noChangeShapeType="1"/>
            </p:cNvSpPr>
            <p:nvPr/>
          </p:nvSpPr>
          <p:spPr bwMode="auto">
            <a:xfrm>
              <a:off x="11369675" y="415448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Rectangle 132"/>
            <p:cNvSpPr>
              <a:spLocks noChangeArrowheads="1"/>
            </p:cNvSpPr>
            <p:nvPr/>
          </p:nvSpPr>
          <p:spPr bwMode="auto">
            <a:xfrm>
              <a:off x="10826750" y="4178300"/>
              <a:ext cx="1487488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296" name="Oval 133"/>
            <p:cNvSpPr>
              <a:spLocks noChangeArrowheads="1"/>
            </p:cNvSpPr>
            <p:nvPr/>
          </p:nvSpPr>
          <p:spPr bwMode="auto">
            <a:xfrm>
              <a:off x="11542713" y="4816475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Rectangle 134"/>
            <p:cNvSpPr>
              <a:spLocks noChangeArrowheads="1"/>
            </p:cNvSpPr>
            <p:nvPr/>
          </p:nvSpPr>
          <p:spPr bwMode="auto">
            <a:xfrm rot="10800000">
              <a:off x="10669588" y="6002338"/>
              <a:ext cx="18097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Caldwell, NJ 07007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877-838-5250</a:t>
              </a:r>
            </a:p>
          </p:txBody>
        </p:sp>
        <p:sp>
          <p:nvSpPr>
            <p:cNvPr id="298" name="Rectangle 135"/>
            <p:cNvSpPr>
              <a:spLocks noChangeArrowheads="1"/>
            </p:cNvSpPr>
            <p:nvPr/>
          </p:nvSpPr>
          <p:spPr bwMode="auto">
            <a:xfrm>
              <a:off x="10669588" y="5087938"/>
              <a:ext cx="1817687" cy="234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BANK OF COLORADO</a:t>
              </a:r>
              <a:endParaRPr lang="en-US" sz="900">
                <a:latin typeface="Arial" charset="0"/>
              </a:endParaRPr>
            </a:p>
          </p:txBody>
        </p:sp>
        <p:sp>
          <p:nvSpPr>
            <p:cNvPr id="299" name="Rectangle 136"/>
            <p:cNvSpPr>
              <a:spLocks noChangeArrowheads="1"/>
            </p:cNvSpPr>
            <p:nvPr/>
          </p:nvSpPr>
          <p:spPr bwMode="auto">
            <a:xfrm>
              <a:off x="10752138" y="5654675"/>
              <a:ext cx="1639887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500">
                  <a:latin typeface="Univers" charset="0"/>
                </a:rPr>
                <a:t>Member Federal Deposit Insurance Corp.</a:t>
              </a:r>
            </a:p>
          </p:txBody>
        </p:sp>
        <p:sp>
          <p:nvSpPr>
            <p:cNvPr id="300" name="Text Box 148"/>
            <p:cNvSpPr txBox="1">
              <a:spLocks noChangeArrowheads="1"/>
            </p:cNvSpPr>
            <p:nvPr/>
          </p:nvSpPr>
          <p:spPr bwMode="auto">
            <a:xfrm>
              <a:off x="9982200" y="562610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5262</a:t>
              </a:r>
            </a:p>
          </p:txBody>
        </p:sp>
      </p:grpSp>
      <p:grpSp>
        <p:nvGrpSpPr>
          <p:cNvPr id="301" name="Group 300"/>
          <p:cNvGrpSpPr/>
          <p:nvPr/>
        </p:nvGrpSpPr>
        <p:grpSpPr>
          <a:xfrm>
            <a:off x="5852322" y="6893245"/>
            <a:ext cx="2505075" cy="3094038"/>
            <a:chOff x="9982200" y="3359150"/>
            <a:chExt cx="2505075" cy="3094038"/>
          </a:xfrm>
        </p:grpSpPr>
        <p:sp>
          <p:nvSpPr>
            <p:cNvPr id="302" name="Rectangle 130"/>
            <p:cNvSpPr>
              <a:spLocks noChangeArrowheads="1"/>
            </p:cNvSpPr>
            <p:nvPr/>
          </p:nvSpPr>
          <p:spPr bwMode="auto">
            <a:xfrm>
              <a:off x="10804525" y="3359150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303" name="Line 131"/>
            <p:cNvSpPr>
              <a:spLocks noChangeShapeType="1"/>
            </p:cNvSpPr>
            <p:nvPr/>
          </p:nvSpPr>
          <p:spPr bwMode="auto">
            <a:xfrm>
              <a:off x="11369675" y="415448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" name="Rectangle 132"/>
            <p:cNvSpPr>
              <a:spLocks noChangeArrowheads="1"/>
            </p:cNvSpPr>
            <p:nvPr/>
          </p:nvSpPr>
          <p:spPr bwMode="auto">
            <a:xfrm>
              <a:off x="10826750" y="4178300"/>
              <a:ext cx="1487488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305" name="Oval 133"/>
            <p:cNvSpPr>
              <a:spLocks noChangeArrowheads="1"/>
            </p:cNvSpPr>
            <p:nvPr/>
          </p:nvSpPr>
          <p:spPr bwMode="auto">
            <a:xfrm>
              <a:off x="11542713" y="4816475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Rectangle 134"/>
            <p:cNvSpPr>
              <a:spLocks noChangeArrowheads="1"/>
            </p:cNvSpPr>
            <p:nvPr/>
          </p:nvSpPr>
          <p:spPr bwMode="auto">
            <a:xfrm rot="10800000">
              <a:off x="10669588" y="6002338"/>
              <a:ext cx="18097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Caldwell, NJ 07007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877-838-5250</a:t>
              </a:r>
            </a:p>
          </p:txBody>
        </p:sp>
        <p:sp>
          <p:nvSpPr>
            <p:cNvPr id="307" name="Rectangle 135"/>
            <p:cNvSpPr>
              <a:spLocks noChangeArrowheads="1"/>
            </p:cNvSpPr>
            <p:nvPr/>
          </p:nvSpPr>
          <p:spPr bwMode="auto">
            <a:xfrm>
              <a:off x="10669588" y="5087938"/>
              <a:ext cx="1817687" cy="234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BANK OF COLORADO</a:t>
              </a:r>
              <a:endParaRPr lang="en-US" sz="900">
                <a:latin typeface="Arial" charset="0"/>
              </a:endParaRPr>
            </a:p>
          </p:txBody>
        </p:sp>
        <p:sp>
          <p:nvSpPr>
            <p:cNvPr id="308" name="Rectangle 136"/>
            <p:cNvSpPr>
              <a:spLocks noChangeArrowheads="1"/>
            </p:cNvSpPr>
            <p:nvPr/>
          </p:nvSpPr>
          <p:spPr bwMode="auto">
            <a:xfrm>
              <a:off x="10752138" y="5654675"/>
              <a:ext cx="1639887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500">
                  <a:latin typeface="Univers" charset="0"/>
                </a:rPr>
                <a:t>Member Federal Deposit Insurance Corp.</a:t>
              </a:r>
            </a:p>
          </p:txBody>
        </p:sp>
        <p:sp>
          <p:nvSpPr>
            <p:cNvPr id="309" name="Text Box 148"/>
            <p:cNvSpPr txBox="1">
              <a:spLocks noChangeArrowheads="1"/>
            </p:cNvSpPr>
            <p:nvPr/>
          </p:nvSpPr>
          <p:spPr bwMode="auto">
            <a:xfrm>
              <a:off x="9982200" y="562610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5262</a:t>
              </a:r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1358111" y="6893245"/>
            <a:ext cx="2505075" cy="3094038"/>
            <a:chOff x="9982200" y="3359150"/>
            <a:chExt cx="2505075" cy="3094038"/>
          </a:xfrm>
        </p:grpSpPr>
        <p:sp>
          <p:nvSpPr>
            <p:cNvPr id="311" name="Rectangle 130"/>
            <p:cNvSpPr>
              <a:spLocks noChangeArrowheads="1"/>
            </p:cNvSpPr>
            <p:nvPr/>
          </p:nvSpPr>
          <p:spPr bwMode="auto">
            <a:xfrm>
              <a:off x="10804525" y="3359150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312" name="Line 131"/>
            <p:cNvSpPr>
              <a:spLocks noChangeShapeType="1"/>
            </p:cNvSpPr>
            <p:nvPr/>
          </p:nvSpPr>
          <p:spPr bwMode="auto">
            <a:xfrm>
              <a:off x="11369675" y="415448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" name="Rectangle 132"/>
            <p:cNvSpPr>
              <a:spLocks noChangeArrowheads="1"/>
            </p:cNvSpPr>
            <p:nvPr/>
          </p:nvSpPr>
          <p:spPr bwMode="auto">
            <a:xfrm>
              <a:off x="10826750" y="4178300"/>
              <a:ext cx="1487488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314" name="Oval 133"/>
            <p:cNvSpPr>
              <a:spLocks noChangeArrowheads="1"/>
            </p:cNvSpPr>
            <p:nvPr/>
          </p:nvSpPr>
          <p:spPr bwMode="auto">
            <a:xfrm>
              <a:off x="11542713" y="4816475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Rectangle 134"/>
            <p:cNvSpPr>
              <a:spLocks noChangeArrowheads="1"/>
            </p:cNvSpPr>
            <p:nvPr/>
          </p:nvSpPr>
          <p:spPr bwMode="auto">
            <a:xfrm rot="10800000">
              <a:off x="10669588" y="6002338"/>
              <a:ext cx="1809750" cy="45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Caldwell, NJ 07007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877-838-5250</a:t>
              </a:r>
            </a:p>
          </p:txBody>
        </p:sp>
        <p:sp>
          <p:nvSpPr>
            <p:cNvPr id="316" name="Rectangle 135"/>
            <p:cNvSpPr>
              <a:spLocks noChangeArrowheads="1"/>
            </p:cNvSpPr>
            <p:nvPr/>
          </p:nvSpPr>
          <p:spPr bwMode="auto">
            <a:xfrm>
              <a:off x="10669588" y="5087938"/>
              <a:ext cx="1817687" cy="234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BANK OF COLORADO</a:t>
              </a:r>
              <a:endParaRPr lang="en-US" sz="900">
                <a:latin typeface="Arial" charset="0"/>
              </a:endParaRPr>
            </a:p>
          </p:txBody>
        </p:sp>
        <p:sp>
          <p:nvSpPr>
            <p:cNvPr id="317" name="Rectangle 136"/>
            <p:cNvSpPr>
              <a:spLocks noChangeArrowheads="1"/>
            </p:cNvSpPr>
            <p:nvPr/>
          </p:nvSpPr>
          <p:spPr bwMode="auto">
            <a:xfrm>
              <a:off x="10752138" y="5654675"/>
              <a:ext cx="1639887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500">
                  <a:latin typeface="Univers" charset="0"/>
                </a:rPr>
                <a:t>Member Federal Deposit Insurance Corp.</a:t>
              </a:r>
            </a:p>
          </p:txBody>
        </p:sp>
        <p:sp>
          <p:nvSpPr>
            <p:cNvPr id="318" name="Text Box 148"/>
            <p:cNvSpPr txBox="1">
              <a:spLocks noChangeArrowheads="1"/>
            </p:cNvSpPr>
            <p:nvPr/>
          </p:nvSpPr>
          <p:spPr bwMode="auto">
            <a:xfrm>
              <a:off x="9982200" y="562610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5262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196</Words>
  <Application>Microsoft Macintosh PowerPoint</Application>
  <PresentationFormat>Custom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10</cp:revision>
  <cp:lastPrinted>2012-03-22T18:37:41Z</cp:lastPrinted>
  <dcterms:created xsi:type="dcterms:W3CDTF">2012-03-21T20:17:12Z</dcterms:created>
  <dcterms:modified xsi:type="dcterms:W3CDTF">2012-03-22T18:39:58Z</dcterms:modified>
</cp:coreProperties>
</file>