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048" y="208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80872" y="1096016"/>
            <a:ext cx="3140074" cy="3679825"/>
            <a:chOff x="5680872" y="1096016"/>
            <a:chExt cx="3140074" cy="3679825"/>
          </a:xfrm>
        </p:grpSpPr>
        <p:grpSp>
          <p:nvGrpSpPr>
            <p:cNvPr id="303" name="Group 302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304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5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6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7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3" name="Rectangle 131"/>
            <p:cNvSpPr>
              <a:spLocks noChangeArrowheads="1"/>
            </p:cNvSpPr>
            <p:nvPr/>
          </p:nvSpPr>
          <p:spPr bwMode="auto">
            <a:xfrm rot="10800000">
              <a:off x="6542884" y="4509141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Greenleys Corp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1-800-672-0400</a:t>
              </a:r>
            </a:p>
          </p:txBody>
        </p:sp>
        <p:sp>
          <p:nvSpPr>
            <p:cNvPr id="114" name="Rectangle 132"/>
            <p:cNvSpPr>
              <a:spLocks noChangeArrowheads="1"/>
            </p:cNvSpPr>
            <p:nvPr/>
          </p:nvSpPr>
          <p:spPr bwMode="auto">
            <a:xfrm>
              <a:off x="6685759" y="1748479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15" name="Line 133"/>
            <p:cNvSpPr>
              <a:spLocks noChangeShapeType="1"/>
            </p:cNvSpPr>
            <p:nvPr/>
          </p:nvSpPr>
          <p:spPr bwMode="auto">
            <a:xfrm>
              <a:off x="7257259" y="2542229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134"/>
            <p:cNvSpPr>
              <a:spLocks noChangeArrowheads="1"/>
            </p:cNvSpPr>
            <p:nvPr/>
          </p:nvSpPr>
          <p:spPr bwMode="auto">
            <a:xfrm>
              <a:off x="6714334" y="2566041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17" name="Oval 135"/>
            <p:cNvSpPr>
              <a:spLocks noChangeArrowheads="1"/>
            </p:cNvSpPr>
            <p:nvPr/>
          </p:nvSpPr>
          <p:spPr bwMode="auto">
            <a:xfrm>
              <a:off x="7430296" y="3205804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8" name="Group 180"/>
            <p:cNvGrpSpPr>
              <a:grpSpLocks/>
            </p:cNvGrpSpPr>
            <p:nvPr/>
          </p:nvGrpSpPr>
          <p:grpSpPr bwMode="auto">
            <a:xfrm>
              <a:off x="8462171" y="4388491"/>
              <a:ext cx="358775" cy="358775"/>
              <a:chOff x="6336" y="3858"/>
              <a:chExt cx="226" cy="226"/>
            </a:xfrm>
          </p:grpSpPr>
          <p:sp>
            <p:nvSpPr>
              <p:cNvPr id="119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1" name="Group 183"/>
            <p:cNvGrpSpPr>
              <a:grpSpLocks/>
            </p:cNvGrpSpPr>
            <p:nvPr/>
          </p:nvGrpSpPr>
          <p:grpSpPr bwMode="auto">
            <a:xfrm>
              <a:off x="6082509" y="1096016"/>
              <a:ext cx="358775" cy="358775"/>
              <a:chOff x="6336" y="3858"/>
              <a:chExt cx="226" cy="226"/>
            </a:xfrm>
          </p:grpSpPr>
          <p:sp>
            <p:nvSpPr>
              <p:cNvPr id="122" name="Oval 18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AutoShape 18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4" name="Text Box 186"/>
            <p:cNvSpPr txBox="1">
              <a:spLocks noChangeArrowheads="1"/>
            </p:cNvSpPr>
            <p:nvPr/>
          </p:nvSpPr>
          <p:spPr bwMode="auto">
            <a:xfrm>
              <a:off x="5680872" y="4072579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4439</a:t>
              </a: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204125" y="1096016"/>
            <a:ext cx="3140074" cy="3679825"/>
            <a:chOff x="5680872" y="1096016"/>
            <a:chExt cx="3140074" cy="3679825"/>
          </a:xfrm>
        </p:grpSpPr>
        <p:grpSp>
          <p:nvGrpSpPr>
            <p:cNvPr id="128" name="Group 127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141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3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4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29" name="Rectangle 131"/>
            <p:cNvSpPr>
              <a:spLocks noChangeArrowheads="1"/>
            </p:cNvSpPr>
            <p:nvPr/>
          </p:nvSpPr>
          <p:spPr bwMode="auto">
            <a:xfrm rot="10800000">
              <a:off x="6542884" y="4509141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Greenleys Corp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1-800-672-0400</a:t>
              </a:r>
            </a:p>
          </p:txBody>
        </p:sp>
        <p:sp>
          <p:nvSpPr>
            <p:cNvPr id="130" name="Rectangle 132"/>
            <p:cNvSpPr>
              <a:spLocks noChangeArrowheads="1"/>
            </p:cNvSpPr>
            <p:nvPr/>
          </p:nvSpPr>
          <p:spPr bwMode="auto">
            <a:xfrm>
              <a:off x="6685759" y="1748479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31" name="Line 133"/>
            <p:cNvSpPr>
              <a:spLocks noChangeShapeType="1"/>
            </p:cNvSpPr>
            <p:nvPr/>
          </p:nvSpPr>
          <p:spPr bwMode="auto">
            <a:xfrm>
              <a:off x="7257259" y="2542229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134"/>
            <p:cNvSpPr>
              <a:spLocks noChangeArrowheads="1"/>
            </p:cNvSpPr>
            <p:nvPr/>
          </p:nvSpPr>
          <p:spPr bwMode="auto">
            <a:xfrm>
              <a:off x="6714334" y="2566041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33" name="Oval 135"/>
            <p:cNvSpPr>
              <a:spLocks noChangeArrowheads="1"/>
            </p:cNvSpPr>
            <p:nvPr/>
          </p:nvSpPr>
          <p:spPr bwMode="auto">
            <a:xfrm>
              <a:off x="7430296" y="3205804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" name="Group 180"/>
            <p:cNvGrpSpPr>
              <a:grpSpLocks/>
            </p:cNvGrpSpPr>
            <p:nvPr/>
          </p:nvGrpSpPr>
          <p:grpSpPr bwMode="auto">
            <a:xfrm>
              <a:off x="8462171" y="4388491"/>
              <a:ext cx="358775" cy="358775"/>
              <a:chOff x="6336" y="3858"/>
              <a:chExt cx="226" cy="226"/>
            </a:xfrm>
          </p:grpSpPr>
          <p:sp>
            <p:nvSpPr>
              <p:cNvPr id="139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" name="Group 183"/>
            <p:cNvGrpSpPr>
              <a:grpSpLocks/>
            </p:cNvGrpSpPr>
            <p:nvPr/>
          </p:nvGrpSpPr>
          <p:grpSpPr bwMode="auto">
            <a:xfrm>
              <a:off x="6082509" y="1096016"/>
              <a:ext cx="358775" cy="358775"/>
              <a:chOff x="6336" y="3858"/>
              <a:chExt cx="226" cy="226"/>
            </a:xfrm>
          </p:grpSpPr>
          <p:sp>
            <p:nvSpPr>
              <p:cNvPr id="137" name="Oval 18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AutoShape 18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6" name="Text Box 186"/>
            <p:cNvSpPr txBox="1">
              <a:spLocks noChangeArrowheads="1"/>
            </p:cNvSpPr>
            <p:nvPr/>
          </p:nvSpPr>
          <p:spPr bwMode="auto">
            <a:xfrm>
              <a:off x="5680872" y="4072579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4439</a:t>
              </a: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5680872" y="6217221"/>
            <a:ext cx="3140074" cy="3679825"/>
            <a:chOff x="5680872" y="1096016"/>
            <a:chExt cx="3140074" cy="3679825"/>
          </a:xfrm>
        </p:grpSpPr>
        <p:grpSp>
          <p:nvGrpSpPr>
            <p:cNvPr id="146" name="Group 145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159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0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1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2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47" name="Rectangle 131"/>
            <p:cNvSpPr>
              <a:spLocks noChangeArrowheads="1"/>
            </p:cNvSpPr>
            <p:nvPr/>
          </p:nvSpPr>
          <p:spPr bwMode="auto">
            <a:xfrm rot="10800000">
              <a:off x="6542884" y="4509141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Greenleys Corp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1-800-672-0400</a:t>
              </a:r>
            </a:p>
          </p:txBody>
        </p:sp>
        <p:sp>
          <p:nvSpPr>
            <p:cNvPr id="148" name="Rectangle 132"/>
            <p:cNvSpPr>
              <a:spLocks noChangeArrowheads="1"/>
            </p:cNvSpPr>
            <p:nvPr/>
          </p:nvSpPr>
          <p:spPr bwMode="auto">
            <a:xfrm>
              <a:off x="6685759" y="1748479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49" name="Line 133"/>
            <p:cNvSpPr>
              <a:spLocks noChangeShapeType="1"/>
            </p:cNvSpPr>
            <p:nvPr/>
          </p:nvSpPr>
          <p:spPr bwMode="auto">
            <a:xfrm>
              <a:off x="7257259" y="2542229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134"/>
            <p:cNvSpPr>
              <a:spLocks noChangeArrowheads="1"/>
            </p:cNvSpPr>
            <p:nvPr/>
          </p:nvSpPr>
          <p:spPr bwMode="auto">
            <a:xfrm>
              <a:off x="6714334" y="2566041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51" name="Oval 135"/>
            <p:cNvSpPr>
              <a:spLocks noChangeArrowheads="1"/>
            </p:cNvSpPr>
            <p:nvPr/>
          </p:nvSpPr>
          <p:spPr bwMode="auto">
            <a:xfrm>
              <a:off x="7430296" y="3205804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2" name="Group 180"/>
            <p:cNvGrpSpPr>
              <a:grpSpLocks/>
            </p:cNvGrpSpPr>
            <p:nvPr/>
          </p:nvGrpSpPr>
          <p:grpSpPr bwMode="auto">
            <a:xfrm>
              <a:off x="8462171" y="4388491"/>
              <a:ext cx="358775" cy="358775"/>
              <a:chOff x="6336" y="3858"/>
              <a:chExt cx="226" cy="226"/>
            </a:xfrm>
          </p:grpSpPr>
          <p:sp>
            <p:nvSpPr>
              <p:cNvPr id="157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" name="Group 183"/>
            <p:cNvGrpSpPr>
              <a:grpSpLocks/>
            </p:cNvGrpSpPr>
            <p:nvPr/>
          </p:nvGrpSpPr>
          <p:grpSpPr bwMode="auto">
            <a:xfrm>
              <a:off x="6082509" y="1096016"/>
              <a:ext cx="358775" cy="358775"/>
              <a:chOff x="6336" y="3858"/>
              <a:chExt cx="226" cy="226"/>
            </a:xfrm>
          </p:grpSpPr>
          <p:sp>
            <p:nvSpPr>
              <p:cNvPr id="155" name="Oval 18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AutoShape 18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" name="Text Box 186"/>
            <p:cNvSpPr txBox="1">
              <a:spLocks noChangeArrowheads="1"/>
            </p:cNvSpPr>
            <p:nvPr/>
          </p:nvSpPr>
          <p:spPr bwMode="auto">
            <a:xfrm>
              <a:off x="5680872" y="4072579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4439</a:t>
              </a: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204125" y="6217221"/>
            <a:ext cx="3140074" cy="3679825"/>
            <a:chOff x="5680872" y="1096016"/>
            <a:chExt cx="3140074" cy="3679825"/>
          </a:xfrm>
        </p:grpSpPr>
        <p:grpSp>
          <p:nvGrpSpPr>
            <p:cNvPr id="164" name="Group 163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177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8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9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0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65" name="Rectangle 131"/>
            <p:cNvSpPr>
              <a:spLocks noChangeArrowheads="1"/>
            </p:cNvSpPr>
            <p:nvPr/>
          </p:nvSpPr>
          <p:spPr bwMode="auto">
            <a:xfrm rot="10800000">
              <a:off x="6542884" y="4509141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Greenleys Corp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1-800-672-0400</a:t>
              </a:r>
            </a:p>
          </p:txBody>
        </p:sp>
        <p:sp>
          <p:nvSpPr>
            <p:cNvPr id="166" name="Rectangle 132"/>
            <p:cNvSpPr>
              <a:spLocks noChangeArrowheads="1"/>
            </p:cNvSpPr>
            <p:nvPr/>
          </p:nvSpPr>
          <p:spPr bwMode="auto">
            <a:xfrm>
              <a:off x="6685759" y="1748479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67" name="Line 133"/>
            <p:cNvSpPr>
              <a:spLocks noChangeShapeType="1"/>
            </p:cNvSpPr>
            <p:nvPr/>
          </p:nvSpPr>
          <p:spPr bwMode="auto">
            <a:xfrm>
              <a:off x="7257259" y="2542229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Rectangle 134"/>
            <p:cNvSpPr>
              <a:spLocks noChangeArrowheads="1"/>
            </p:cNvSpPr>
            <p:nvPr/>
          </p:nvSpPr>
          <p:spPr bwMode="auto">
            <a:xfrm>
              <a:off x="6714334" y="2566041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69" name="Oval 135"/>
            <p:cNvSpPr>
              <a:spLocks noChangeArrowheads="1"/>
            </p:cNvSpPr>
            <p:nvPr/>
          </p:nvSpPr>
          <p:spPr bwMode="auto">
            <a:xfrm>
              <a:off x="7430296" y="3205804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0" name="Group 180"/>
            <p:cNvGrpSpPr>
              <a:grpSpLocks/>
            </p:cNvGrpSpPr>
            <p:nvPr/>
          </p:nvGrpSpPr>
          <p:grpSpPr bwMode="auto">
            <a:xfrm>
              <a:off x="8462171" y="4388491"/>
              <a:ext cx="358775" cy="358775"/>
              <a:chOff x="6336" y="3858"/>
              <a:chExt cx="226" cy="226"/>
            </a:xfrm>
          </p:grpSpPr>
          <p:sp>
            <p:nvSpPr>
              <p:cNvPr id="175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1" name="Group 183"/>
            <p:cNvGrpSpPr>
              <a:grpSpLocks/>
            </p:cNvGrpSpPr>
            <p:nvPr/>
          </p:nvGrpSpPr>
          <p:grpSpPr bwMode="auto">
            <a:xfrm>
              <a:off x="6082509" y="1096016"/>
              <a:ext cx="358775" cy="358775"/>
              <a:chOff x="6336" y="3858"/>
              <a:chExt cx="226" cy="226"/>
            </a:xfrm>
          </p:grpSpPr>
          <p:sp>
            <p:nvSpPr>
              <p:cNvPr id="173" name="Oval 18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AutoShape 18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2" name="Text Box 186"/>
            <p:cNvSpPr txBox="1">
              <a:spLocks noChangeArrowheads="1"/>
            </p:cNvSpPr>
            <p:nvPr/>
          </p:nvSpPr>
          <p:spPr bwMode="auto">
            <a:xfrm>
              <a:off x="5680872" y="4072579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4439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112</Words>
  <Application>Microsoft Macintosh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28</cp:revision>
  <cp:lastPrinted>2012-03-27T18:26:22Z</cp:lastPrinted>
  <dcterms:created xsi:type="dcterms:W3CDTF">2012-03-21T20:17:12Z</dcterms:created>
  <dcterms:modified xsi:type="dcterms:W3CDTF">2012-03-30T12:51:08Z</dcterms:modified>
</cp:coreProperties>
</file>