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058400" cy="8001000"/>
  <p:notesSz cx="6858000" cy="9144000"/>
  <p:defaultTextStyle>
    <a:defPPr>
      <a:defRPr lang="en-US"/>
    </a:defPPr>
    <a:lvl1pPr marL="0" algn="l" defTabSz="48980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9801" algn="l" defTabSz="48980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9603" algn="l" defTabSz="48980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69404" algn="l" defTabSz="48980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59208" algn="l" defTabSz="48980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49009" algn="l" defTabSz="48980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38811" algn="l" defTabSz="48980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28612" algn="l" defTabSz="48980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18414" algn="l" defTabSz="48980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584" y="1680"/>
      </p:cViewPr>
      <p:guideLst>
        <p:guide orient="horz" pos="2520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85499"/>
            <a:ext cx="8549640" cy="17150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533900"/>
            <a:ext cx="7040880" cy="20447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9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9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9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59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49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38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28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18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829-F859-E349-9C3A-7C0CCF8BA8E0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02C1-99E8-1946-A720-FB3C51044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6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829-F859-E349-9C3A-7C0CCF8BA8E0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02C1-99E8-1946-A720-FB3C51044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3884" y="374122"/>
            <a:ext cx="2546033" cy="796395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6" y="374122"/>
            <a:ext cx="7470458" cy="79639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829-F859-E349-9C3A-7C0CCF8BA8E0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02C1-99E8-1946-A720-FB3C51044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2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829-F859-E349-9C3A-7C0CCF8BA8E0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02C1-99E8-1946-A720-FB3C51044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4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5141384"/>
            <a:ext cx="8549640" cy="1589088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391166"/>
            <a:ext cx="8549640" cy="1750218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980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96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94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5920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490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388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286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184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829-F859-E349-9C3A-7C0CCF8BA8E0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02C1-99E8-1946-A720-FB3C51044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3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6" y="2178053"/>
            <a:ext cx="5008245" cy="616002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41670" y="2178053"/>
            <a:ext cx="5008245" cy="616002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829-F859-E349-9C3A-7C0CCF8BA8E0}" type="datetimeFigureOut">
              <a:rPr lang="en-US" smtClean="0"/>
              <a:t>5/19/14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02C1-99E8-1946-A720-FB3C51044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5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20411"/>
            <a:ext cx="9052560" cy="1333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90967"/>
            <a:ext cx="4444208" cy="74638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9801" indent="0">
              <a:buNone/>
              <a:defRPr sz="2100" b="1"/>
            </a:lvl2pPr>
            <a:lvl3pPr marL="979603" indent="0">
              <a:buNone/>
              <a:defRPr sz="1900" b="1"/>
            </a:lvl3pPr>
            <a:lvl4pPr marL="1469404" indent="0">
              <a:buNone/>
              <a:defRPr sz="1700" b="1"/>
            </a:lvl4pPr>
            <a:lvl5pPr marL="1959208" indent="0">
              <a:buNone/>
              <a:defRPr sz="1700" b="1"/>
            </a:lvl5pPr>
            <a:lvl6pPr marL="2449009" indent="0">
              <a:buNone/>
              <a:defRPr sz="1700" b="1"/>
            </a:lvl6pPr>
            <a:lvl7pPr marL="2938811" indent="0">
              <a:buNone/>
              <a:defRPr sz="1700" b="1"/>
            </a:lvl7pPr>
            <a:lvl8pPr marL="3428612" indent="0">
              <a:buNone/>
              <a:defRPr sz="1700" b="1"/>
            </a:lvl8pPr>
            <a:lvl9pPr marL="3918414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537354"/>
            <a:ext cx="4444208" cy="460983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0" y="1790967"/>
            <a:ext cx="4445954" cy="74638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9801" indent="0">
              <a:buNone/>
              <a:defRPr sz="2100" b="1"/>
            </a:lvl2pPr>
            <a:lvl3pPr marL="979603" indent="0">
              <a:buNone/>
              <a:defRPr sz="1900" b="1"/>
            </a:lvl3pPr>
            <a:lvl4pPr marL="1469404" indent="0">
              <a:buNone/>
              <a:defRPr sz="1700" b="1"/>
            </a:lvl4pPr>
            <a:lvl5pPr marL="1959208" indent="0">
              <a:buNone/>
              <a:defRPr sz="1700" b="1"/>
            </a:lvl5pPr>
            <a:lvl6pPr marL="2449009" indent="0">
              <a:buNone/>
              <a:defRPr sz="1700" b="1"/>
            </a:lvl6pPr>
            <a:lvl7pPr marL="2938811" indent="0">
              <a:buNone/>
              <a:defRPr sz="1700" b="1"/>
            </a:lvl7pPr>
            <a:lvl8pPr marL="3428612" indent="0">
              <a:buNone/>
              <a:defRPr sz="1700" b="1"/>
            </a:lvl8pPr>
            <a:lvl9pPr marL="3918414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0" y="2537354"/>
            <a:ext cx="4445954" cy="460983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829-F859-E349-9C3A-7C0CCF8BA8E0}" type="datetimeFigureOut">
              <a:rPr lang="en-US" smtClean="0"/>
              <a:t>5/19/14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02C1-99E8-1946-A720-FB3C51044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8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829-F859-E349-9C3A-7C0CCF8BA8E0}" type="datetimeFigureOut">
              <a:rPr lang="en-US" smtClean="0"/>
              <a:t>5/19/14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02C1-99E8-1946-A720-FB3C51044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6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829-F859-E349-9C3A-7C0CCF8BA8E0}" type="datetimeFigureOut">
              <a:rPr lang="en-US" smtClean="0"/>
              <a:t>5/19/14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02C1-99E8-1946-A720-FB3C51044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0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2" y="318560"/>
            <a:ext cx="3309144" cy="135572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318559"/>
            <a:ext cx="5622926" cy="6828632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2" y="1674286"/>
            <a:ext cx="3309144" cy="5472907"/>
          </a:xfrm>
        </p:spPr>
        <p:txBody>
          <a:bodyPr/>
          <a:lstStyle>
            <a:lvl1pPr marL="0" indent="0">
              <a:buNone/>
              <a:defRPr sz="1500"/>
            </a:lvl1pPr>
            <a:lvl2pPr marL="489801" indent="0">
              <a:buNone/>
              <a:defRPr sz="1300"/>
            </a:lvl2pPr>
            <a:lvl3pPr marL="979603" indent="0">
              <a:buNone/>
              <a:defRPr sz="1000"/>
            </a:lvl3pPr>
            <a:lvl4pPr marL="1469404" indent="0">
              <a:buNone/>
              <a:defRPr sz="900"/>
            </a:lvl4pPr>
            <a:lvl5pPr marL="1959208" indent="0">
              <a:buNone/>
              <a:defRPr sz="900"/>
            </a:lvl5pPr>
            <a:lvl6pPr marL="2449009" indent="0">
              <a:buNone/>
              <a:defRPr sz="900"/>
            </a:lvl6pPr>
            <a:lvl7pPr marL="2938811" indent="0">
              <a:buNone/>
              <a:defRPr sz="900"/>
            </a:lvl7pPr>
            <a:lvl8pPr marL="3428612" indent="0">
              <a:buNone/>
              <a:defRPr sz="900"/>
            </a:lvl8pPr>
            <a:lvl9pPr marL="391841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829-F859-E349-9C3A-7C0CCF8BA8E0}" type="datetimeFigureOut">
              <a:rPr lang="en-US" smtClean="0"/>
              <a:t>5/19/14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02C1-99E8-1946-A720-FB3C51044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1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600700"/>
            <a:ext cx="6035040" cy="66119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714905"/>
            <a:ext cx="6035040" cy="4800600"/>
          </a:xfrm>
        </p:spPr>
        <p:txBody>
          <a:bodyPr/>
          <a:lstStyle>
            <a:lvl1pPr marL="0" indent="0">
              <a:buNone/>
              <a:defRPr sz="3400"/>
            </a:lvl1pPr>
            <a:lvl2pPr marL="489801" indent="0">
              <a:buNone/>
              <a:defRPr sz="3000"/>
            </a:lvl2pPr>
            <a:lvl3pPr marL="979603" indent="0">
              <a:buNone/>
              <a:defRPr sz="2500"/>
            </a:lvl3pPr>
            <a:lvl4pPr marL="1469404" indent="0">
              <a:buNone/>
              <a:defRPr sz="2100"/>
            </a:lvl4pPr>
            <a:lvl5pPr marL="1959208" indent="0">
              <a:buNone/>
              <a:defRPr sz="2100"/>
            </a:lvl5pPr>
            <a:lvl6pPr marL="2449009" indent="0">
              <a:buNone/>
              <a:defRPr sz="2100"/>
            </a:lvl6pPr>
            <a:lvl7pPr marL="2938811" indent="0">
              <a:buNone/>
              <a:defRPr sz="2100"/>
            </a:lvl7pPr>
            <a:lvl8pPr marL="3428612" indent="0">
              <a:buNone/>
              <a:defRPr sz="2100"/>
            </a:lvl8pPr>
            <a:lvl9pPr marL="3918414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261894"/>
            <a:ext cx="6035040" cy="939006"/>
          </a:xfrm>
        </p:spPr>
        <p:txBody>
          <a:bodyPr/>
          <a:lstStyle>
            <a:lvl1pPr marL="0" indent="0">
              <a:buNone/>
              <a:defRPr sz="1500"/>
            </a:lvl1pPr>
            <a:lvl2pPr marL="489801" indent="0">
              <a:buNone/>
              <a:defRPr sz="1300"/>
            </a:lvl2pPr>
            <a:lvl3pPr marL="979603" indent="0">
              <a:buNone/>
              <a:defRPr sz="1000"/>
            </a:lvl3pPr>
            <a:lvl4pPr marL="1469404" indent="0">
              <a:buNone/>
              <a:defRPr sz="900"/>
            </a:lvl4pPr>
            <a:lvl5pPr marL="1959208" indent="0">
              <a:buNone/>
              <a:defRPr sz="900"/>
            </a:lvl5pPr>
            <a:lvl6pPr marL="2449009" indent="0">
              <a:buNone/>
              <a:defRPr sz="900"/>
            </a:lvl6pPr>
            <a:lvl7pPr marL="2938811" indent="0">
              <a:buNone/>
              <a:defRPr sz="900"/>
            </a:lvl7pPr>
            <a:lvl8pPr marL="3428612" indent="0">
              <a:buNone/>
              <a:defRPr sz="900"/>
            </a:lvl8pPr>
            <a:lvl9pPr marL="391841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829-F859-E349-9C3A-7C0CCF8BA8E0}" type="datetimeFigureOut">
              <a:rPr lang="en-US" smtClean="0"/>
              <a:t>5/19/14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02C1-99E8-1946-A720-FB3C51044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7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20411"/>
            <a:ext cx="9052560" cy="1333500"/>
          </a:xfrm>
          <a:prstGeom prst="rect">
            <a:avLst/>
          </a:prstGeom>
        </p:spPr>
        <p:txBody>
          <a:bodyPr vert="horz" lIns="97960" tIns="48981" rIns="97960" bIns="4898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66901"/>
            <a:ext cx="9052560" cy="5280290"/>
          </a:xfrm>
          <a:prstGeom prst="rect">
            <a:avLst/>
          </a:prstGeom>
        </p:spPr>
        <p:txBody>
          <a:bodyPr vert="horz" lIns="97960" tIns="48981" rIns="97960" bIns="489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415744"/>
            <a:ext cx="2346960" cy="425979"/>
          </a:xfrm>
          <a:prstGeom prst="rect">
            <a:avLst/>
          </a:prstGeom>
        </p:spPr>
        <p:txBody>
          <a:bodyPr vert="horz" lIns="97960" tIns="48981" rIns="97960" bIns="4898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8D829-F859-E349-9C3A-7C0CCF8BA8E0}" type="datetimeFigureOut">
              <a:rPr lang="en-US" smtClean="0"/>
              <a:t>5/19/14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415744"/>
            <a:ext cx="3185160" cy="425979"/>
          </a:xfrm>
          <a:prstGeom prst="rect">
            <a:avLst/>
          </a:prstGeom>
        </p:spPr>
        <p:txBody>
          <a:bodyPr vert="horz" lIns="97960" tIns="48981" rIns="97960" bIns="4898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1" y="7415744"/>
            <a:ext cx="2346960" cy="425979"/>
          </a:xfrm>
          <a:prstGeom prst="rect">
            <a:avLst/>
          </a:prstGeom>
        </p:spPr>
        <p:txBody>
          <a:bodyPr vert="horz" lIns="97960" tIns="48981" rIns="97960" bIns="4898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02C1-99E8-1946-A720-FB3C5104445F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267"/>
          <p:cNvGrpSpPr>
            <a:grpSpLocks/>
          </p:cNvGrpSpPr>
          <p:nvPr userDrawn="1"/>
        </p:nvGrpSpPr>
        <p:grpSpPr bwMode="auto">
          <a:xfrm>
            <a:off x="3972724" y="4981464"/>
            <a:ext cx="358775" cy="358775"/>
            <a:chOff x="6336" y="3858"/>
            <a:chExt cx="226" cy="226"/>
          </a:xfrm>
        </p:grpSpPr>
        <p:sp>
          <p:nvSpPr>
            <p:cNvPr id="8" name="Oval 26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6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" name="Group 270"/>
          <p:cNvGrpSpPr>
            <a:grpSpLocks/>
          </p:cNvGrpSpPr>
          <p:nvPr userDrawn="1"/>
        </p:nvGrpSpPr>
        <p:grpSpPr bwMode="auto">
          <a:xfrm>
            <a:off x="1327949" y="1217502"/>
            <a:ext cx="358775" cy="358775"/>
            <a:chOff x="6336" y="3858"/>
            <a:chExt cx="226" cy="226"/>
          </a:xfrm>
        </p:grpSpPr>
        <p:sp>
          <p:nvSpPr>
            <p:cNvPr id="11" name="Oval 27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AutoShape 27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3" name="Group 267"/>
          <p:cNvGrpSpPr>
            <a:grpSpLocks/>
          </p:cNvGrpSpPr>
          <p:nvPr userDrawn="1"/>
        </p:nvGrpSpPr>
        <p:grpSpPr bwMode="auto">
          <a:xfrm>
            <a:off x="9096497" y="4981464"/>
            <a:ext cx="358775" cy="358775"/>
            <a:chOff x="6336" y="3858"/>
            <a:chExt cx="226" cy="226"/>
          </a:xfrm>
        </p:grpSpPr>
        <p:sp>
          <p:nvSpPr>
            <p:cNvPr id="14" name="Oval 26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AutoShape 26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6" name="Group 270"/>
          <p:cNvGrpSpPr>
            <a:grpSpLocks/>
          </p:cNvGrpSpPr>
          <p:nvPr userDrawn="1"/>
        </p:nvGrpSpPr>
        <p:grpSpPr bwMode="auto">
          <a:xfrm>
            <a:off x="6451722" y="1217502"/>
            <a:ext cx="358775" cy="358775"/>
            <a:chOff x="6336" y="3858"/>
            <a:chExt cx="226" cy="226"/>
          </a:xfrm>
        </p:grpSpPr>
        <p:sp>
          <p:nvSpPr>
            <p:cNvPr id="17" name="Oval 27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" name="AutoShape 27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900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9801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7352" indent="-367352" algn="l" defTabSz="489801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5928" indent="-306126" algn="l" defTabSz="489801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4504" indent="-244901" algn="l" defTabSz="489801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306" indent="-244901" algn="l" defTabSz="489801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204109" indent="-244901" algn="l" defTabSz="489801" rtl="0" eaLnBrk="1" latinLnBrk="0" hangingPunct="1">
        <a:spcBef>
          <a:spcPct val="20000"/>
        </a:spcBef>
        <a:buFont typeface="Arial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93910" indent="-244901" algn="l" defTabSz="489801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3711" indent="-244901" algn="l" defTabSz="489801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3513" indent="-244901" algn="l" defTabSz="489801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14" indent="-244901" algn="l" defTabSz="489801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9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9801" algn="l" defTabSz="489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9603" algn="l" defTabSz="489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9404" algn="l" defTabSz="489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9208" algn="l" defTabSz="489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9009" algn="l" defTabSz="489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8811" algn="l" defTabSz="489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2" algn="l" defTabSz="489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18414" algn="l" defTabSz="489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eopl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75240" y="485181"/>
            <a:ext cx="4157472" cy="7351776"/>
          </a:xfrm>
          <a:prstGeom prst="rect">
            <a:avLst/>
          </a:prstGeom>
        </p:spPr>
      </p:pic>
      <p:cxnSp>
        <p:nvCxnSpPr>
          <p:cNvPr id="92" name="Straight Connector 91"/>
          <p:cNvCxnSpPr/>
          <p:nvPr/>
        </p:nvCxnSpPr>
        <p:spPr>
          <a:xfrm>
            <a:off x="5016605" y="0"/>
            <a:ext cx="0" cy="80740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Text Box 280"/>
          <p:cNvSpPr txBox="1">
            <a:spLocks noChangeArrowheads="1"/>
          </p:cNvSpPr>
          <p:nvPr/>
        </p:nvSpPr>
        <p:spPr bwMode="auto">
          <a:xfrm>
            <a:off x="722452" y="2849715"/>
            <a:ext cx="463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3914</a:t>
            </a:r>
          </a:p>
        </p:txBody>
      </p:sp>
      <p:cxnSp>
        <p:nvCxnSpPr>
          <p:cNvPr id="148" name="Straight Connector 147"/>
          <p:cNvCxnSpPr/>
          <p:nvPr/>
        </p:nvCxnSpPr>
        <p:spPr>
          <a:xfrm>
            <a:off x="5020197" y="-147966"/>
            <a:ext cx="0" cy="80010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Text Box 280"/>
          <p:cNvSpPr txBox="1">
            <a:spLocks noChangeArrowheads="1"/>
          </p:cNvSpPr>
          <p:nvPr/>
        </p:nvSpPr>
        <p:spPr bwMode="auto">
          <a:xfrm>
            <a:off x="5834490" y="2859240"/>
            <a:ext cx="463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3914</a:t>
            </a:r>
          </a:p>
        </p:txBody>
      </p:sp>
      <p:grpSp>
        <p:nvGrpSpPr>
          <p:cNvPr id="154" name="Group 265"/>
          <p:cNvGrpSpPr>
            <a:grpSpLocks/>
          </p:cNvGrpSpPr>
          <p:nvPr/>
        </p:nvGrpSpPr>
        <p:grpSpPr bwMode="auto">
          <a:xfrm>
            <a:off x="-342874" y="1103465"/>
            <a:ext cx="6513513" cy="11055350"/>
            <a:chOff x="880" y="1188"/>
            <a:chExt cx="4103" cy="6964"/>
          </a:xfrm>
        </p:grpSpPr>
        <p:sp>
          <p:nvSpPr>
            <p:cNvPr id="155" name="Text Box 213"/>
            <p:cNvSpPr txBox="1">
              <a:spLocks noChangeArrowheads="1"/>
            </p:cNvSpPr>
            <p:nvPr/>
          </p:nvSpPr>
          <p:spPr bwMode="auto">
            <a:xfrm>
              <a:off x="880" y="7787"/>
              <a:ext cx="410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/>
                <a:t>Click to delete before Printing plate!</a:t>
              </a:r>
            </a:p>
          </p:txBody>
        </p:sp>
        <p:grpSp>
          <p:nvGrpSpPr>
            <p:cNvPr id="156" name="Group 264"/>
            <p:cNvGrpSpPr>
              <a:grpSpLocks/>
            </p:cNvGrpSpPr>
            <p:nvPr/>
          </p:nvGrpSpPr>
          <p:grpSpPr bwMode="auto">
            <a:xfrm>
              <a:off x="1869" y="1188"/>
              <a:ext cx="2022" cy="4374"/>
              <a:chOff x="1869" y="1188"/>
              <a:chExt cx="2022" cy="4374"/>
            </a:xfrm>
          </p:grpSpPr>
          <p:grpSp>
            <p:nvGrpSpPr>
              <p:cNvPr id="157" name="Group 244"/>
              <p:cNvGrpSpPr>
                <a:grpSpLocks/>
              </p:cNvGrpSpPr>
              <p:nvPr/>
            </p:nvGrpSpPr>
            <p:grpSpPr bwMode="auto">
              <a:xfrm>
                <a:off x="1869" y="1188"/>
                <a:ext cx="360" cy="360"/>
                <a:chOff x="1224" y="84"/>
                <a:chExt cx="360" cy="360"/>
              </a:xfrm>
            </p:grpSpPr>
            <p:sp>
              <p:nvSpPr>
                <p:cNvPr id="169" name="Line 245"/>
                <p:cNvSpPr>
                  <a:spLocks noChangeShapeType="1"/>
                </p:cNvSpPr>
                <p:nvPr/>
              </p:nvSpPr>
              <p:spPr bwMode="auto">
                <a:xfrm flipH="1">
                  <a:off x="1224" y="44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0" name="Line 246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1404" y="26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" name="Group 247"/>
              <p:cNvGrpSpPr>
                <a:grpSpLocks/>
              </p:cNvGrpSpPr>
              <p:nvPr/>
            </p:nvGrpSpPr>
            <p:grpSpPr bwMode="auto">
              <a:xfrm rot="27000000">
                <a:off x="3531" y="1188"/>
                <a:ext cx="360" cy="360"/>
                <a:chOff x="1224" y="84"/>
                <a:chExt cx="360" cy="360"/>
              </a:xfrm>
            </p:grpSpPr>
            <p:sp>
              <p:nvSpPr>
                <p:cNvPr id="167" name="Line 248"/>
                <p:cNvSpPr>
                  <a:spLocks noChangeShapeType="1"/>
                </p:cNvSpPr>
                <p:nvPr/>
              </p:nvSpPr>
              <p:spPr bwMode="auto">
                <a:xfrm flipH="1">
                  <a:off x="1224" y="44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8" name="Line 249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1404" y="26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" name="Group 250"/>
              <p:cNvGrpSpPr>
                <a:grpSpLocks/>
              </p:cNvGrpSpPr>
              <p:nvPr/>
            </p:nvGrpSpPr>
            <p:grpSpPr bwMode="auto">
              <a:xfrm rot="16200000">
                <a:off x="1869" y="3558"/>
                <a:ext cx="360" cy="360"/>
                <a:chOff x="1224" y="84"/>
                <a:chExt cx="360" cy="360"/>
              </a:xfrm>
            </p:grpSpPr>
            <p:sp>
              <p:nvSpPr>
                <p:cNvPr id="165" name="Line 251"/>
                <p:cNvSpPr>
                  <a:spLocks noChangeShapeType="1"/>
                </p:cNvSpPr>
                <p:nvPr/>
              </p:nvSpPr>
              <p:spPr bwMode="auto">
                <a:xfrm flipH="1">
                  <a:off x="1224" y="44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6" name="Line 252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1404" y="26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" name="Group 253"/>
              <p:cNvGrpSpPr>
                <a:grpSpLocks/>
              </p:cNvGrpSpPr>
              <p:nvPr/>
            </p:nvGrpSpPr>
            <p:grpSpPr bwMode="auto">
              <a:xfrm rot="32400000">
                <a:off x="3531" y="3558"/>
                <a:ext cx="360" cy="360"/>
                <a:chOff x="1224" y="84"/>
                <a:chExt cx="360" cy="360"/>
              </a:xfrm>
            </p:grpSpPr>
            <p:sp>
              <p:nvSpPr>
                <p:cNvPr id="163" name="Line 254"/>
                <p:cNvSpPr>
                  <a:spLocks noChangeShapeType="1"/>
                </p:cNvSpPr>
                <p:nvPr/>
              </p:nvSpPr>
              <p:spPr bwMode="auto">
                <a:xfrm flipH="1">
                  <a:off x="1224" y="44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" name="Line 255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1404" y="26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" name="Rectangle 258"/>
              <p:cNvSpPr>
                <a:spLocks noChangeArrowheads="1"/>
              </p:cNvSpPr>
              <p:nvPr/>
            </p:nvSpPr>
            <p:spPr bwMode="auto">
              <a:xfrm>
                <a:off x="2230" y="1551"/>
                <a:ext cx="1300" cy="2007"/>
              </a:xfrm>
              <a:prstGeom prst="rect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Rectangle 259"/>
              <p:cNvSpPr>
                <a:spLocks noChangeArrowheads="1"/>
              </p:cNvSpPr>
              <p:nvPr/>
            </p:nvSpPr>
            <p:spPr bwMode="auto">
              <a:xfrm>
                <a:off x="2230" y="3555"/>
                <a:ext cx="1300" cy="2007"/>
              </a:xfrm>
              <a:prstGeom prst="rect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7" name="Group 265"/>
          <p:cNvGrpSpPr>
            <a:grpSpLocks/>
          </p:cNvGrpSpPr>
          <p:nvPr/>
        </p:nvGrpSpPr>
        <p:grpSpPr bwMode="auto">
          <a:xfrm>
            <a:off x="4788073" y="1103466"/>
            <a:ext cx="6513513" cy="11055350"/>
            <a:chOff x="880" y="1188"/>
            <a:chExt cx="4103" cy="6964"/>
          </a:xfrm>
        </p:grpSpPr>
        <p:sp>
          <p:nvSpPr>
            <p:cNvPr id="178" name="Text Box 213"/>
            <p:cNvSpPr txBox="1">
              <a:spLocks noChangeArrowheads="1"/>
            </p:cNvSpPr>
            <p:nvPr/>
          </p:nvSpPr>
          <p:spPr bwMode="auto">
            <a:xfrm>
              <a:off x="880" y="7787"/>
              <a:ext cx="410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/>
                <a:t>Click to delete before Printing plate!</a:t>
              </a:r>
            </a:p>
          </p:txBody>
        </p:sp>
        <p:grpSp>
          <p:nvGrpSpPr>
            <p:cNvPr id="179" name="Group 264"/>
            <p:cNvGrpSpPr>
              <a:grpSpLocks/>
            </p:cNvGrpSpPr>
            <p:nvPr/>
          </p:nvGrpSpPr>
          <p:grpSpPr bwMode="auto">
            <a:xfrm>
              <a:off x="1869" y="1188"/>
              <a:ext cx="2022" cy="4374"/>
              <a:chOff x="1869" y="1188"/>
              <a:chExt cx="2022" cy="4374"/>
            </a:xfrm>
          </p:grpSpPr>
          <p:grpSp>
            <p:nvGrpSpPr>
              <p:cNvPr id="180" name="Group 244"/>
              <p:cNvGrpSpPr>
                <a:grpSpLocks/>
              </p:cNvGrpSpPr>
              <p:nvPr/>
            </p:nvGrpSpPr>
            <p:grpSpPr bwMode="auto">
              <a:xfrm>
                <a:off x="1869" y="1188"/>
                <a:ext cx="360" cy="360"/>
                <a:chOff x="1224" y="84"/>
                <a:chExt cx="360" cy="360"/>
              </a:xfrm>
            </p:grpSpPr>
            <p:sp>
              <p:nvSpPr>
                <p:cNvPr id="192" name="Line 245"/>
                <p:cNvSpPr>
                  <a:spLocks noChangeShapeType="1"/>
                </p:cNvSpPr>
                <p:nvPr/>
              </p:nvSpPr>
              <p:spPr bwMode="auto">
                <a:xfrm flipH="1">
                  <a:off x="1224" y="44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3" name="Line 246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1404" y="26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1" name="Group 247"/>
              <p:cNvGrpSpPr>
                <a:grpSpLocks/>
              </p:cNvGrpSpPr>
              <p:nvPr/>
            </p:nvGrpSpPr>
            <p:grpSpPr bwMode="auto">
              <a:xfrm rot="27000000">
                <a:off x="3531" y="1188"/>
                <a:ext cx="360" cy="360"/>
                <a:chOff x="1224" y="84"/>
                <a:chExt cx="360" cy="360"/>
              </a:xfrm>
            </p:grpSpPr>
            <p:sp>
              <p:nvSpPr>
                <p:cNvPr id="190" name="Line 248"/>
                <p:cNvSpPr>
                  <a:spLocks noChangeShapeType="1"/>
                </p:cNvSpPr>
                <p:nvPr/>
              </p:nvSpPr>
              <p:spPr bwMode="auto">
                <a:xfrm flipH="1">
                  <a:off x="1224" y="44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1" name="Line 249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1404" y="26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2" name="Group 250"/>
              <p:cNvGrpSpPr>
                <a:grpSpLocks/>
              </p:cNvGrpSpPr>
              <p:nvPr/>
            </p:nvGrpSpPr>
            <p:grpSpPr bwMode="auto">
              <a:xfrm rot="16200000">
                <a:off x="1869" y="3558"/>
                <a:ext cx="360" cy="360"/>
                <a:chOff x="1224" y="84"/>
                <a:chExt cx="360" cy="360"/>
              </a:xfrm>
            </p:grpSpPr>
            <p:sp>
              <p:nvSpPr>
                <p:cNvPr id="188" name="Line 251"/>
                <p:cNvSpPr>
                  <a:spLocks noChangeShapeType="1"/>
                </p:cNvSpPr>
                <p:nvPr/>
              </p:nvSpPr>
              <p:spPr bwMode="auto">
                <a:xfrm flipH="1">
                  <a:off x="1224" y="44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Line 252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1404" y="26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3" name="Group 253"/>
              <p:cNvGrpSpPr>
                <a:grpSpLocks/>
              </p:cNvGrpSpPr>
              <p:nvPr/>
            </p:nvGrpSpPr>
            <p:grpSpPr bwMode="auto">
              <a:xfrm rot="32400000">
                <a:off x="3531" y="3558"/>
                <a:ext cx="360" cy="360"/>
                <a:chOff x="1224" y="84"/>
                <a:chExt cx="360" cy="360"/>
              </a:xfrm>
            </p:grpSpPr>
            <p:sp>
              <p:nvSpPr>
                <p:cNvPr id="186" name="Line 254"/>
                <p:cNvSpPr>
                  <a:spLocks noChangeShapeType="1"/>
                </p:cNvSpPr>
                <p:nvPr/>
              </p:nvSpPr>
              <p:spPr bwMode="auto">
                <a:xfrm flipH="1">
                  <a:off x="1224" y="44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7" name="Line 255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1404" y="264"/>
                  <a:ext cx="36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84" name="Rectangle 258"/>
              <p:cNvSpPr>
                <a:spLocks noChangeArrowheads="1"/>
              </p:cNvSpPr>
              <p:nvPr/>
            </p:nvSpPr>
            <p:spPr bwMode="auto">
              <a:xfrm>
                <a:off x="2230" y="1551"/>
                <a:ext cx="1300" cy="2007"/>
              </a:xfrm>
              <a:prstGeom prst="rect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" name="Rectangle 259"/>
              <p:cNvSpPr>
                <a:spLocks noChangeArrowheads="1"/>
              </p:cNvSpPr>
              <p:nvPr/>
            </p:nvSpPr>
            <p:spPr bwMode="auto">
              <a:xfrm>
                <a:off x="2230" y="3555"/>
                <a:ext cx="1300" cy="2007"/>
              </a:xfrm>
              <a:prstGeom prst="rect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3" name="Picture 2" descr="Astoria Federal - Staples - 2014-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827" y="1923980"/>
            <a:ext cx="1784634" cy="4646754"/>
          </a:xfrm>
          <a:prstGeom prst="rect">
            <a:avLst/>
          </a:prstGeom>
        </p:spPr>
      </p:pic>
      <p:pic>
        <p:nvPicPr>
          <p:cNvPr id="65" name="Picture 64" descr="Astoria Federal - Staples - 2014-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694" y="1923980"/>
            <a:ext cx="1784634" cy="464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71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8215</TotalTime>
  <Words>18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14</cp:revision>
  <cp:lastPrinted>2013-05-02T12:23:59Z</cp:lastPrinted>
  <dcterms:created xsi:type="dcterms:W3CDTF">2012-03-26T13:05:35Z</dcterms:created>
  <dcterms:modified xsi:type="dcterms:W3CDTF">2014-05-19T13:44:40Z</dcterms:modified>
</cp:coreProperties>
</file>