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801600" cy="8229600"/>
  <p:notesSz cx="6858000" cy="9144000"/>
  <p:defaultTextStyle>
    <a:defPPr>
      <a:defRPr lang="en-US"/>
    </a:defPPr>
    <a:lvl1pPr marL="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2700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54008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881012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08016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35020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762024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389029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016033" algn="l" defTabSz="627004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2416" y="-104"/>
      </p:cViewPr>
      <p:guideLst>
        <p:guide orient="horz" pos="2592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556511"/>
            <a:ext cx="1088136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663440"/>
            <a:ext cx="896112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2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396240"/>
            <a:ext cx="4320540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396240"/>
            <a:ext cx="12748260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4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86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5288281"/>
            <a:ext cx="10881360" cy="1634490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488056"/>
            <a:ext cx="10881360" cy="1800224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2700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540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1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50801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1350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76202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38902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501603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09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2305050"/>
            <a:ext cx="8534400" cy="6517006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07880" y="2305050"/>
            <a:ext cx="8534400" cy="6517006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7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8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29566"/>
            <a:ext cx="1152144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42136"/>
            <a:ext cx="5656263" cy="76771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609850"/>
            <a:ext cx="5656263" cy="4741546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842136"/>
            <a:ext cx="5658485" cy="76771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04" indent="0">
              <a:buNone/>
              <a:defRPr sz="2700" b="1"/>
            </a:lvl2pPr>
            <a:lvl3pPr marL="1254008" indent="0">
              <a:buNone/>
              <a:defRPr sz="2500" b="1"/>
            </a:lvl3pPr>
            <a:lvl4pPr marL="1881012" indent="0">
              <a:buNone/>
              <a:defRPr sz="2200" b="1"/>
            </a:lvl4pPr>
            <a:lvl5pPr marL="2508016" indent="0">
              <a:buNone/>
              <a:defRPr sz="2200" b="1"/>
            </a:lvl5pPr>
            <a:lvl6pPr marL="3135020" indent="0">
              <a:buNone/>
              <a:defRPr sz="2200" b="1"/>
            </a:lvl6pPr>
            <a:lvl7pPr marL="3762024" indent="0">
              <a:buNone/>
              <a:defRPr sz="2200" b="1"/>
            </a:lvl7pPr>
            <a:lvl8pPr marL="4389029" indent="0">
              <a:buNone/>
              <a:defRPr sz="2200" b="1"/>
            </a:lvl8pPr>
            <a:lvl9pPr marL="5016033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609850"/>
            <a:ext cx="5658485" cy="4741546"/>
          </a:xfrm>
        </p:spPr>
        <p:txBody>
          <a:bodyPr/>
          <a:lstStyle>
            <a:lvl1pPr>
              <a:defRPr sz="3300"/>
            </a:lvl1pPr>
            <a:lvl2pPr>
              <a:defRPr sz="27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19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1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1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27660"/>
            <a:ext cx="4211639" cy="139446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27660"/>
            <a:ext cx="7156450" cy="7023736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3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722120"/>
            <a:ext cx="4211639" cy="5629276"/>
          </a:xfr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54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760720"/>
            <a:ext cx="7680960" cy="6800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735330"/>
            <a:ext cx="7680960" cy="4937760"/>
          </a:xfrm>
        </p:spPr>
        <p:txBody>
          <a:bodyPr/>
          <a:lstStyle>
            <a:lvl1pPr marL="0" indent="0">
              <a:buNone/>
              <a:defRPr sz="4400"/>
            </a:lvl1pPr>
            <a:lvl2pPr marL="627004" indent="0">
              <a:buNone/>
              <a:defRPr sz="3800"/>
            </a:lvl2pPr>
            <a:lvl3pPr marL="1254008" indent="0">
              <a:buNone/>
              <a:defRPr sz="3300"/>
            </a:lvl3pPr>
            <a:lvl4pPr marL="1881012" indent="0">
              <a:buNone/>
              <a:defRPr sz="2700"/>
            </a:lvl4pPr>
            <a:lvl5pPr marL="2508016" indent="0">
              <a:buNone/>
              <a:defRPr sz="2700"/>
            </a:lvl5pPr>
            <a:lvl6pPr marL="3135020" indent="0">
              <a:buNone/>
              <a:defRPr sz="2700"/>
            </a:lvl6pPr>
            <a:lvl7pPr marL="3762024" indent="0">
              <a:buNone/>
              <a:defRPr sz="2700"/>
            </a:lvl7pPr>
            <a:lvl8pPr marL="4389029" indent="0">
              <a:buNone/>
              <a:defRPr sz="2700"/>
            </a:lvl8pPr>
            <a:lvl9pPr marL="5016033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440806"/>
            <a:ext cx="7680960" cy="965834"/>
          </a:xfrm>
        </p:spPr>
        <p:txBody>
          <a:bodyPr/>
          <a:lstStyle>
            <a:lvl1pPr marL="0" indent="0">
              <a:buNone/>
              <a:defRPr sz="1900"/>
            </a:lvl1pPr>
            <a:lvl2pPr marL="627004" indent="0">
              <a:buNone/>
              <a:defRPr sz="1600"/>
            </a:lvl2pPr>
            <a:lvl3pPr marL="1254008" indent="0">
              <a:buNone/>
              <a:defRPr sz="1400"/>
            </a:lvl3pPr>
            <a:lvl4pPr marL="1881012" indent="0">
              <a:buNone/>
              <a:defRPr sz="1200"/>
            </a:lvl4pPr>
            <a:lvl5pPr marL="2508016" indent="0">
              <a:buNone/>
              <a:defRPr sz="1200"/>
            </a:lvl5pPr>
            <a:lvl6pPr marL="3135020" indent="0">
              <a:buNone/>
              <a:defRPr sz="1200"/>
            </a:lvl6pPr>
            <a:lvl7pPr marL="3762024" indent="0">
              <a:buNone/>
              <a:defRPr sz="1200"/>
            </a:lvl7pPr>
            <a:lvl8pPr marL="4389029" indent="0">
              <a:buNone/>
              <a:defRPr sz="1200"/>
            </a:lvl8pPr>
            <a:lvl9pPr marL="5016033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29566"/>
            <a:ext cx="11521440" cy="1371600"/>
          </a:xfrm>
          <a:prstGeom prst="rect">
            <a:avLst/>
          </a:prstGeom>
        </p:spPr>
        <p:txBody>
          <a:bodyPr vert="horz" lIns="125401" tIns="62700" rIns="125401" bIns="627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920240"/>
            <a:ext cx="11521440" cy="5431156"/>
          </a:xfrm>
          <a:prstGeom prst="rect">
            <a:avLst/>
          </a:prstGeom>
        </p:spPr>
        <p:txBody>
          <a:bodyPr vert="horz" lIns="125401" tIns="62700" rIns="125401" bIns="6270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7627621"/>
            <a:ext cx="2987040" cy="438150"/>
          </a:xfrm>
          <a:prstGeom prst="rect">
            <a:avLst/>
          </a:prstGeom>
        </p:spPr>
        <p:txBody>
          <a:bodyPr vert="horz" lIns="125401" tIns="62700" rIns="125401" bIns="6270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D0B9-694B-B84E-850A-F673113A3512}" type="datetimeFigureOut">
              <a:rPr lang="en-US" smtClean="0"/>
              <a:t>12/24/13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627621"/>
            <a:ext cx="4053840" cy="438150"/>
          </a:xfrm>
          <a:prstGeom prst="rect">
            <a:avLst/>
          </a:prstGeom>
        </p:spPr>
        <p:txBody>
          <a:bodyPr vert="horz" lIns="125401" tIns="62700" rIns="125401" bIns="6270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627621"/>
            <a:ext cx="2987040" cy="438150"/>
          </a:xfrm>
          <a:prstGeom prst="rect">
            <a:avLst/>
          </a:prstGeom>
        </p:spPr>
        <p:txBody>
          <a:bodyPr vert="horz" lIns="125401" tIns="62700" rIns="125401" bIns="6270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D7C2A-F9A4-3A4B-9B03-319CB4987112}" type="slidenum">
              <a:rPr lang="en-US" smtClean="0"/>
              <a:t>‹#›</a:t>
            </a:fld>
            <a:endParaRPr lang="en-US"/>
          </a:p>
        </p:txBody>
      </p:sp>
      <p:grpSp>
        <p:nvGrpSpPr>
          <p:cNvPr id="19" name="Group 244"/>
          <p:cNvGrpSpPr>
            <a:grpSpLocks/>
          </p:cNvGrpSpPr>
          <p:nvPr userDrawn="1"/>
        </p:nvGrpSpPr>
        <p:grpSpPr bwMode="auto">
          <a:xfrm>
            <a:off x="4778694" y="4902426"/>
            <a:ext cx="358775" cy="358775"/>
            <a:chOff x="6336" y="3858"/>
            <a:chExt cx="226" cy="226"/>
          </a:xfrm>
        </p:grpSpPr>
        <p:sp>
          <p:nvSpPr>
            <p:cNvPr id="20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247"/>
          <p:cNvGrpSpPr>
            <a:grpSpLocks/>
          </p:cNvGrpSpPr>
          <p:nvPr userDrawn="1"/>
        </p:nvGrpSpPr>
        <p:grpSpPr bwMode="auto">
          <a:xfrm>
            <a:off x="1503681" y="1181326"/>
            <a:ext cx="358775" cy="358775"/>
            <a:chOff x="6336" y="3858"/>
            <a:chExt cx="226" cy="226"/>
          </a:xfrm>
        </p:grpSpPr>
        <p:sp>
          <p:nvSpPr>
            <p:cNvPr id="23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" name="Line 195"/>
          <p:cNvSpPr>
            <a:spLocks noChangeShapeType="1"/>
          </p:cNvSpPr>
          <p:nvPr userDrawn="1"/>
        </p:nvSpPr>
        <p:spPr bwMode="auto">
          <a:xfrm rot="16200000">
            <a:off x="5478984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6" name="Line 196"/>
          <p:cNvSpPr>
            <a:spLocks noChangeShapeType="1"/>
          </p:cNvSpPr>
          <p:nvPr userDrawn="1"/>
        </p:nvSpPr>
        <p:spPr bwMode="auto">
          <a:xfrm>
            <a:off x="6262415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27" name="Group 244"/>
          <p:cNvGrpSpPr>
            <a:grpSpLocks/>
          </p:cNvGrpSpPr>
          <p:nvPr userDrawn="1"/>
        </p:nvGrpSpPr>
        <p:grpSpPr bwMode="auto">
          <a:xfrm>
            <a:off x="11187748" y="4902426"/>
            <a:ext cx="358775" cy="358775"/>
            <a:chOff x="6336" y="3858"/>
            <a:chExt cx="226" cy="226"/>
          </a:xfrm>
        </p:grpSpPr>
        <p:sp>
          <p:nvSpPr>
            <p:cNvPr id="28" name="Oval 245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utoShape 246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" name="Group 247"/>
          <p:cNvGrpSpPr>
            <a:grpSpLocks/>
          </p:cNvGrpSpPr>
          <p:nvPr userDrawn="1"/>
        </p:nvGrpSpPr>
        <p:grpSpPr bwMode="auto">
          <a:xfrm>
            <a:off x="7912735" y="1181326"/>
            <a:ext cx="358775" cy="358775"/>
            <a:chOff x="6336" y="3858"/>
            <a:chExt cx="226" cy="226"/>
          </a:xfrm>
        </p:grpSpPr>
        <p:sp>
          <p:nvSpPr>
            <p:cNvPr id="31" name="Oval 24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AutoShape 24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" name="Line 195"/>
          <p:cNvSpPr>
            <a:spLocks noChangeShapeType="1"/>
          </p:cNvSpPr>
          <p:nvPr userDrawn="1"/>
        </p:nvSpPr>
        <p:spPr bwMode="auto">
          <a:xfrm rot="16200000">
            <a:off x="11888038" y="8634375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4" name="Line 196"/>
          <p:cNvSpPr>
            <a:spLocks noChangeShapeType="1"/>
          </p:cNvSpPr>
          <p:nvPr userDrawn="1"/>
        </p:nvSpPr>
        <p:spPr bwMode="auto">
          <a:xfrm>
            <a:off x="12671469" y="7865231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cxnSp>
        <p:nvCxnSpPr>
          <p:cNvPr id="35" name="Straight Connector 34"/>
          <p:cNvCxnSpPr/>
          <p:nvPr userDrawn="1"/>
        </p:nvCxnSpPr>
        <p:spPr>
          <a:xfrm>
            <a:off x="6401602" y="0"/>
            <a:ext cx="0" cy="8229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6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004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53" indent="-470253" algn="l" defTabSz="627004" rtl="0" eaLnBrk="1" latinLnBrk="0" hangingPunct="1">
        <a:spcBef>
          <a:spcPct val="20000"/>
        </a:spcBef>
        <a:buFont typeface="Arial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882" indent="-391878" algn="l" defTabSz="627004" rtl="0" eaLnBrk="1" latinLnBrk="0" hangingPunct="1">
        <a:spcBef>
          <a:spcPct val="20000"/>
        </a:spcBef>
        <a:buFont typeface="Arial"/>
        <a:buChar char="–"/>
        <a:defRPr sz="38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10" indent="-313502" algn="l" defTabSz="627004" rtl="0" eaLnBrk="1" latinLnBrk="0" hangingPunct="1">
        <a:spcBef>
          <a:spcPct val="20000"/>
        </a:spcBef>
        <a:buFont typeface="Arial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14" indent="-313502" algn="l" defTabSz="627004" rtl="0" eaLnBrk="1" latinLnBrk="0" hangingPunct="1">
        <a:spcBef>
          <a:spcPct val="20000"/>
        </a:spcBef>
        <a:buFont typeface="Arial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18" indent="-313502" algn="l" defTabSz="627004" rtl="0" eaLnBrk="1" latinLnBrk="0" hangingPunct="1">
        <a:spcBef>
          <a:spcPct val="20000"/>
        </a:spcBef>
        <a:buFont typeface="Arial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22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27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531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535" indent="-313502" algn="l" defTabSz="62700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0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08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12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16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20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24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029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033" algn="l" defTabSz="627004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 248"/>
          <p:cNvSpPr>
            <a:spLocks noChangeArrowheads="1"/>
          </p:cNvSpPr>
          <p:nvPr/>
        </p:nvSpPr>
        <p:spPr bwMode="auto">
          <a:xfrm>
            <a:off x="823151" y="2959883"/>
            <a:ext cx="544513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600" dirty="0" smtClean="0">
                <a:latin typeface="Arial" charset="0"/>
              </a:rPr>
              <a:t># 3603</a:t>
            </a:r>
            <a:endParaRPr lang="en-US" sz="600" dirty="0">
              <a:latin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38106" y="1248297"/>
            <a:ext cx="12922567" cy="10807700"/>
            <a:chOff x="138106" y="1248297"/>
            <a:chExt cx="12922567" cy="10807700"/>
          </a:xfrm>
        </p:grpSpPr>
        <p:grpSp>
          <p:nvGrpSpPr>
            <p:cNvPr id="161" name="Group 236"/>
            <p:cNvGrpSpPr>
              <a:grpSpLocks/>
            </p:cNvGrpSpPr>
            <p:nvPr/>
          </p:nvGrpSpPr>
          <p:grpSpPr bwMode="auto">
            <a:xfrm>
              <a:off x="138106" y="1248297"/>
              <a:ext cx="6513513" cy="10807700"/>
              <a:chOff x="880" y="1344"/>
              <a:chExt cx="4103" cy="6808"/>
            </a:xfrm>
          </p:grpSpPr>
          <p:sp>
            <p:nvSpPr>
              <p:cNvPr id="186" name="Text Box 213"/>
              <p:cNvSpPr txBox="1">
                <a:spLocks noChangeArrowheads="1"/>
              </p:cNvSpPr>
              <p:nvPr/>
            </p:nvSpPr>
            <p:spPr bwMode="auto">
              <a:xfrm>
                <a:off x="880" y="7787"/>
                <a:ext cx="4103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200" b="1"/>
                  <a:t>Click to delete before Printing plate!</a:t>
                </a:r>
              </a:p>
            </p:txBody>
          </p:sp>
          <p:grpSp>
            <p:nvGrpSpPr>
              <p:cNvPr id="187" name="Group 214"/>
              <p:cNvGrpSpPr>
                <a:grpSpLocks/>
              </p:cNvGrpSpPr>
              <p:nvPr/>
            </p:nvGrpSpPr>
            <p:grpSpPr bwMode="auto">
              <a:xfrm rot="-5400000">
                <a:off x="1050" y="2065"/>
                <a:ext cx="3662" cy="2219"/>
                <a:chOff x="4474" y="1525"/>
                <a:chExt cx="3662" cy="2219"/>
              </a:xfrm>
            </p:grpSpPr>
            <p:sp>
              <p:nvSpPr>
                <p:cNvPr id="188" name="Line 215"/>
                <p:cNvSpPr>
                  <a:spLocks noChangeShapeType="1"/>
                </p:cNvSpPr>
                <p:nvPr/>
              </p:nvSpPr>
              <p:spPr bwMode="auto">
                <a:xfrm rot="5400000">
                  <a:off x="6000" y="1645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9" name="Line 216"/>
                <p:cNvSpPr>
                  <a:spLocks noChangeShapeType="1"/>
                </p:cNvSpPr>
                <p:nvPr/>
              </p:nvSpPr>
              <p:spPr bwMode="auto">
                <a:xfrm rot="5400000">
                  <a:off x="5764" y="1643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0" name="Line 217"/>
                <p:cNvSpPr>
                  <a:spLocks noChangeShapeType="1"/>
                </p:cNvSpPr>
                <p:nvPr/>
              </p:nvSpPr>
              <p:spPr bwMode="auto">
                <a:xfrm rot="5400000">
                  <a:off x="8019" y="1645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1" name="Line 218"/>
                <p:cNvSpPr>
                  <a:spLocks noChangeShapeType="1"/>
                </p:cNvSpPr>
                <p:nvPr/>
              </p:nvSpPr>
              <p:spPr bwMode="auto">
                <a:xfrm rot="5400000">
                  <a:off x="7784" y="1641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2" name="Line 219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5756" y="3620"/>
                  <a:ext cx="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3" name="Line 220"/>
                <p:cNvSpPr>
                  <a:spLocks noChangeShapeType="1"/>
                </p:cNvSpPr>
                <p:nvPr/>
              </p:nvSpPr>
              <p:spPr bwMode="auto">
                <a:xfrm rot="5400000">
                  <a:off x="6002" y="3384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" name="Line 221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7776" y="3620"/>
                  <a:ext cx="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" name="Line 222"/>
                <p:cNvSpPr>
                  <a:spLocks noChangeShapeType="1"/>
                </p:cNvSpPr>
                <p:nvPr/>
              </p:nvSpPr>
              <p:spPr bwMode="auto">
                <a:xfrm rot="5400000">
                  <a:off x="8020" y="3384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" name="Line 22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599" y="3376"/>
                  <a:ext cx="0" cy="2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7" name="Line 224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4595" y="3620"/>
                  <a:ext cx="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8" name="Line 22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598" y="1637"/>
                  <a:ext cx="0" cy="2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9" name="Line 226"/>
                <p:cNvSpPr>
                  <a:spLocks noChangeShapeType="1"/>
                </p:cNvSpPr>
                <p:nvPr/>
              </p:nvSpPr>
              <p:spPr bwMode="auto">
                <a:xfrm rot="5400000">
                  <a:off x="4603" y="1644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03" name="Group 236"/>
            <p:cNvGrpSpPr>
              <a:grpSpLocks/>
            </p:cNvGrpSpPr>
            <p:nvPr/>
          </p:nvGrpSpPr>
          <p:grpSpPr bwMode="auto">
            <a:xfrm>
              <a:off x="6547160" y="1248297"/>
              <a:ext cx="6513513" cy="10807700"/>
              <a:chOff x="880" y="1344"/>
              <a:chExt cx="4103" cy="6808"/>
            </a:xfrm>
          </p:grpSpPr>
          <p:sp>
            <p:nvSpPr>
              <p:cNvPr id="228" name="Text Box 213"/>
              <p:cNvSpPr txBox="1">
                <a:spLocks noChangeArrowheads="1"/>
              </p:cNvSpPr>
              <p:nvPr/>
            </p:nvSpPr>
            <p:spPr bwMode="auto">
              <a:xfrm>
                <a:off x="880" y="7787"/>
                <a:ext cx="4103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3200" b="1"/>
                  <a:t>Click to delete before Printing plate!</a:t>
                </a:r>
              </a:p>
            </p:txBody>
          </p:sp>
          <p:grpSp>
            <p:nvGrpSpPr>
              <p:cNvPr id="229" name="Group 214"/>
              <p:cNvGrpSpPr>
                <a:grpSpLocks/>
              </p:cNvGrpSpPr>
              <p:nvPr/>
            </p:nvGrpSpPr>
            <p:grpSpPr bwMode="auto">
              <a:xfrm rot="-5400000">
                <a:off x="1050" y="2065"/>
                <a:ext cx="3662" cy="2219"/>
                <a:chOff x="4474" y="1525"/>
                <a:chExt cx="3662" cy="2219"/>
              </a:xfrm>
            </p:grpSpPr>
            <p:sp>
              <p:nvSpPr>
                <p:cNvPr id="230" name="Line 215"/>
                <p:cNvSpPr>
                  <a:spLocks noChangeShapeType="1"/>
                </p:cNvSpPr>
                <p:nvPr/>
              </p:nvSpPr>
              <p:spPr bwMode="auto">
                <a:xfrm rot="5400000">
                  <a:off x="6000" y="1645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1" name="Line 216"/>
                <p:cNvSpPr>
                  <a:spLocks noChangeShapeType="1"/>
                </p:cNvSpPr>
                <p:nvPr/>
              </p:nvSpPr>
              <p:spPr bwMode="auto">
                <a:xfrm rot="5400000">
                  <a:off x="5764" y="1643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" name="Line 217"/>
                <p:cNvSpPr>
                  <a:spLocks noChangeShapeType="1"/>
                </p:cNvSpPr>
                <p:nvPr/>
              </p:nvSpPr>
              <p:spPr bwMode="auto">
                <a:xfrm rot="5400000">
                  <a:off x="8019" y="1645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" name="Line 218"/>
                <p:cNvSpPr>
                  <a:spLocks noChangeShapeType="1"/>
                </p:cNvSpPr>
                <p:nvPr/>
              </p:nvSpPr>
              <p:spPr bwMode="auto">
                <a:xfrm rot="5400000">
                  <a:off x="7784" y="1641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4" name="Line 219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5756" y="3620"/>
                  <a:ext cx="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5" name="Line 220"/>
                <p:cNvSpPr>
                  <a:spLocks noChangeShapeType="1"/>
                </p:cNvSpPr>
                <p:nvPr/>
              </p:nvSpPr>
              <p:spPr bwMode="auto">
                <a:xfrm rot="5400000">
                  <a:off x="6002" y="3384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6" name="Line 221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7776" y="3620"/>
                  <a:ext cx="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7" name="Line 222"/>
                <p:cNvSpPr>
                  <a:spLocks noChangeShapeType="1"/>
                </p:cNvSpPr>
                <p:nvPr/>
              </p:nvSpPr>
              <p:spPr bwMode="auto">
                <a:xfrm rot="5400000">
                  <a:off x="8020" y="3384"/>
                  <a:ext cx="0" cy="23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8" name="Line 22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599" y="3376"/>
                  <a:ext cx="0" cy="2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9" name="Line 224"/>
                <p:cNvSpPr>
                  <a:spLocks noChangeShapeType="1"/>
                </p:cNvSpPr>
                <p:nvPr/>
              </p:nvSpPr>
              <p:spPr bwMode="auto">
                <a:xfrm rot="5400000" flipH="1">
                  <a:off x="4595" y="3620"/>
                  <a:ext cx="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0" name="Line 225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4598" y="1637"/>
                  <a:ext cx="0" cy="24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1" name="Line 226"/>
                <p:cNvSpPr>
                  <a:spLocks noChangeShapeType="1"/>
                </p:cNvSpPr>
                <p:nvPr/>
              </p:nvSpPr>
              <p:spPr bwMode="auto">
                <a:xfrm rot="5400000">
                  <a:off x="4603" y="1644"/>
                  <a:ext cx="23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19" name="Rectangle 248"/>
          <p:cNvSpPr>
            <a:spLocks noChangeArrowheads="1"/>
          </p:cNvSpPr>
          <p:nvPr/>
        </p:nvSpPr>
        <p:spPr bwMode="auto">
          <a:xfrm>
            <a:off x="7232205" y="2959883"/>
            <a:ext cx="544513" cy="166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3025" tIns="36512" rIns="73025" bIns="36512">
            <a:spAutoFit/>
          </a:bodyPr>
          <a:lstStyle/>
          <a:p>
            <a:pPr defTabSz="715963" eaLnBrk="0" hangingPunct="0"/>
            <a:r>
              <a:rPr lang="en-US" sz="600" dirty="0">
                <a:latin typeface="Arial" charset="0"/>
              </a:rPr>
              <a:t># </a:t>
            </a:r>
            <a:r>
              <a:rPr lang="en-US" sz="600" dirty="0" smtClean="0">
                <a:latin typeface="Arial" charset="0"/>
              </a:rPr>
              <a:t>3603</a:t>
            </a:r>
          </a:p>
        </p:txBody>
      </p:sp>
      <p:pic>
        <p:nvPicPr>
          <p:cNvPr id="2" name="Picture 1" descr="citibank 2013-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479" y="1627784"/>
            <a:ext cx="2755438" cy="4629989"/>
          </a:xfrm>
          <a:prstGeom prst="rect">
            <a:avLst/>
          </a:prstGeom>
        </p:spPr>
      </p:pic>
      <p:pic>
        <p:nvPicPr>
          <p:cNvPr id="66" name="Picture 65" descr="citibank 2013-0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237" y="1627784"/>
            <a:ext cx="2755438" cy="4629989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0" y="1615803"/>
            <a:ext cx="387223" cy="3221705"/>
            <a:chOff x="0" y="1615803"/>
            <a:chExt cx="387223" cy="322170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0" y="1615803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0" y="4837508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6203914" y="1615803"/>
            <a:ext cx="387223" cy="3221705"/>
            <a:chOff x="0" y="1615803"/>
            <a:chExt cx="387223" cy="3221705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0" y="1615803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0" y="4837508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12414377" y="1615803"/>
            <a:ext cx="387223" cy="3221705"/>
            <a:chOff x="0" y="1615803"/>
            <a:chExt cx="387223" cy="3221705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0" y="1615803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0" y="4837508"/>
              <a:ext cx="387223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73674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</TotalTime>
  <Words>18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13</cp:revision>
  <cp:lastPrinted>2012-04-11T14:18:57Z</cp:lastPrinted>
  <dcterms:created xsi:type="dcterms:W3CDTF">2012-04-10T14:01:50Z</dcterms:created>
  <dcterms:modified xsi:type="dcterms:W3CDTF">2013-12-24T13:48:22Z</dcterms:modified>
</cp:coreProperties>
</file>