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400800" cy="8229600"/>
  <p:notesSz cx="6858000" cy="9144000"/>
  <p:defaultTextStyle>
    <a:defPPr>
      <a:defRPr lang="en-US"/>
    </a:defPPr>
    <a:lvl1pPr marL="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700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54008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81012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08016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3502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6202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89029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16033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4032" y="-112"/>
      </p:cViewPr>
      <p:guideLst>
        <p:guide orient="horz" pos="2592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556511"/>
            <a:ext cx="5440680" cy="176403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4663440"/>
            <a:ext cx="448056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2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396240"/>
            <a:ext cx="2160270" cy="8425816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396240"/>
            <a:ext cx="6374130" cy="84258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8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19" y="5288281"/>
            <a:ext cx="5440680" cy="1634490"/>
          </a:xfrm>
          <a:prstGeom prst="rect">
            <a:avLst/>
          </a:prstGeo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19" y="3488056"/>
            <a:ext cx="5440680" cy="18002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2700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5400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080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350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620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8902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0160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0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394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" y="1842136"/>
            <a:ext cx="2828132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" y="2609850"/>
            <a:ext cx="2828132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51518" y="1842136"/>
            <a:ext cx="2829243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51518" y="2609850"/>
            <a:ext cx="2829243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1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1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2" y="327660"/>
            <a:ext cx="2105819" cy="1394460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536" y="327660"/>
            <a:ext cx="3578225" cy="7023736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042" y="1722120"/>
            <a:ext cx="2105819" cy="56292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4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602" y="5760720"/>
            <a:ext cx="3840480" cy="680086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54602" y="735330"/>
            <a:ext cx="3840480" cy="49377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/>
            </a:lvl1pPr>
            <a:lvl2pPr marL="627004" indent="0">
              <a:buNone/>
              <a:defRPr sz="3800"/>
            </a:lvl2pPr>
            <a:lvl3pPr marL="1254008" indent="0">
              <a:buNone/>
              <a:defRPr sz="3300"/>
            </a:lvl3pPr>
            <a:lvl4pPr marL="1881012" indent="0">
              <a:buNone/>
              <a:defRPr sz="2700"/>
            </a:lvl4pPr>
            <a:lvl5pPr marL="2508016" indent="0">
              <a:buNone/>
              <a:defRPr sz="2700"/>
            </a:lvl5pPr>
            <a:lvl6pPr marL="3135020" indent="0">
              <a:buNone/>
              <a:defRPr sz="2700"/>
            </a:lvl6pPr>
            <a:lvl7pPr marL="3762024" indent="0">
              <a:buNone/>
              <a:defRPr sz="2700"/>
            </a:lvl7pPr>
            <a:lvl8pPr marL="4389029" indent="0">
              <a:buNone/>
              <a:defRPr sz="2700"/>
            </a:lvl8pPr>
            <a:lvl9pPr marL="5016033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4602" y="6440806"/>
            <a:ext cx="3840480" cy="965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44"/>
          <p:cNvGrpSpPr>
            <a:grpSpLocks/>
          </p:cNvGrpSpPr>
          <p:nvPr userDrawn="1"/>
        </p:nvGrpSpPr>
        <p:grpSpPr bwMode="auto">
          <a:xfrm>
            <a:off x="4805726" y="4902426"/>
            <a:ext cx="358775" cy="358775"/>
            <a:chOff x="6336" y="3858"/>
            <a:chExt cx="226" cy="226"/>
          </a:xfrm>
        </p:grpSpPr>
        <p:sp>
          <p:nvSpPr>
            <p:cNvPr id="16" name="Oval 245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246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47"/>
          <p:cNvGrpSpPr>
            <a:grpSpLocks/>
          </p:cNvGrpSpPr>
          <p:nvPr userDrawn="1"/>
        </p:nvGrpSpPr>
        <p:grpSpPr bwMode="auto">
          <a:xfrm>
            <a:off x="1530713" y="1181326"/>
            <a:ext cx="358775" cy="358775"/>
            <a:chOff x="6336" y="3858"/>
            <a:chExt cx="226" cy="226"/>
          </a:xfrm>
        </p:grpSpPr>
        <p:sp>
          <p:nvSpPr>
            <p:cNvPr id="19" name="Oval 24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24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Line 195"/>
          <p:cNvSpPr>
            <a:spLocks noChangeShapeType="1"/>
          </p:cNvSpPr>
          <p:nvPr userDrawn="1"/>
        </p:nvSpPr>
        <p:spPr bwMode="auto">
          <a:xfrm rot="16200000">
            <a:off x="5359472" y="8634375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" name="Line 196"/>
          <p:cNvSpPr>
            <a:spLocks noChangeShapeType="1"/>
          </p:cNvSpPr>
          <p:nvPr userDrawn="1"/>
        </p:nvSpPr>
        <p:spPr bwMode="auto">
          <a:xfrm>
            <a:off x="6142903" y="7865231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6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53" indent="-470253" algn="l" defTabSz="62700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82" indent="-391878" algn="l" defTabSz="627004" rtl="0" eaLnBrk="1" latinLnBrk="0" hangingPunct="1">
        <a:spcBef>
          <a:spcPct val="20000"/>
        </a:spcBef>
        <a:buFont typeface="Arial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10" indent="-313502" algn="l" defTabSz="627004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14" indent="-313502" algn="l" defTabSz="627004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18" indent="-313502" algn="l" defTabSz="627004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22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27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531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535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0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08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12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16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2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2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029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033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236"/>
          <p:cNvGrpSpPr>
            <a:grpSpLocks/>
          </p:cNvGrpSpPr>
          <p:nvPr/>
        </p:nvGrpSpPr>
        <p:grpSpPr bwMode="auto">
          <a:xfrm>
            <a:off x="174049" y="1236316"/>
            <a:ext cx="6513513" cy="10807700"/>
            <a:chOff x="880" y="1344"/>
            <a:chExt cx="4103" cy="6808"/>
          </a:xfrm>
        </p:grpSpPr>
        <p:sp>
          <p:nvSpPr>
            <p:cNvPr id="52" name="Text Box 213"/>
            <p:cNvSpPr txBox="1">
              <a:spLocks noChangeArrowheads="1"/>
            </p:cNvSpPr>
            <p:nvPr/>
          </p:nvSpPr>
          <p:spPr bwMode="auto">
            <a:xfrm>
              <a:off x="880" y="7787"/>
              <a:ext cx="410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/>
                <a:t>Click to delete before Printing plate!</a:t>
              </a:r>
            </a:p>
          </p:txBody>
        </p:sp>
        <p:grpSp>
          <p:nvGrpSpPr>
            <p:cNvPr id="53" name="Group 214"/>
            <p:cNvGrpSpPr>
              <a:grpSpLocks/>
            </p:cNvGrpSpPr>
            <p:nvPr/>
          </p:nvGrpSpPr>
          <p:grpSpPr bwMode="auto">
            <a:xfrm rot="-5400000">
              <a:off x="1050" y="2065"/>
              <a:ext cx="3662" cy="2219"/>
              <a:chOff x="4474" y="1525"/>
              <a:chExt cx="3662" cy="2219"/>
            </a:xfrm>
          </p:grpSpPr>
          <p:sp>
            <p:nvSpPr>
              <p:cNvPr id="54" name="Line 215"/>
              <p:cNvSpPr>
                <a:spLocks noChangeShapeType="1"/>
              </p:cNvSpPr>
              <p:nvPr/>
            </p:nvSpPr>
            <p:spPr bwMode="auto">
              <a:xfrm rot="5400000">
                <a:off x="6000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216"/>
              <p:cNvSpPr>
                <a:spLocks noChangeShapeType="1"/>
              </p:cNvSpPr>
              <p:nvPr/>
            </p:nvSpPr>
            <p:spPr bwMode="auto">
              <a:xfrm rot="5400000">
                <a:off x="5764" y="1643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217"/>
              <p:cNvSpPr>
                <a:spLocks noChangeShapeType="1"/>
              </p:cNvSpPr>
              <p:nvPr/>
            </p:nvSpPr>
            <p:spPr bwMode="auto">
              <a:xfrm rot="5400000">
                <a:off x="8019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218"/>
              <p:cNvSpPr>
                <a:spLocks noChangeShapeType="1"/>
              </p:cNvSpPr>
              <p:nvPr/>
            </p:nvSpPr>
            <p:spPr bwMode="auto">
              <a:xfrm rot="5400000">
                <a:off x="7784" y="1641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219"/>
              <p:cNvSpPr>
                <a:spLocks noChangeShapeType="1"/>
              </p:cNvSpPr>
              <p:nvPr/>
            </p:nvSpPr>
            <p:spPr bwMode="auto">
              <a:xfrm rot="5400000" flipH="1">
                <a:off x="575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220"/>
              <p:cNvSpPr>
                <a:spLocks noChangeShapeType="1"/>
              </p:cNvSpPr>
              <p:nvPr/>
            </p:nvSpPr>
            <p:spPr bwMode="auto">
              <a:xfrm rot="5400000">
                <a:off x="6002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221"/>
              <p:cNvSpPr>
                <a:spLocks noChangeShapeType="1"/>
              </p:cNvSpPr>
              <p:nvPr/>
            </p:nvSpPr>
            <p:spPr bwMode="auto">
              <a:xfrm rot="5400000" flipH="1">
                <a:off x="777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222"/>
              <p:cNvSpPr>
                <a:spLocks noChangeShapeType="1"/>
              </p:cNvSpPr>
              <p:nvPr/>
            </p:nvSpPr>
            <p:spPr bwMode="auto">
              <a:xfrm rot="5400000">
                <a:off x="8020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223"/>
              <p:cNvSpPr>
                <a:spLocks noChangeShapeType="1"/>
              </p:cNvSpPr>
              <p:nvPr/>
            </p:nvSpPr>
            <p:spPr bwMode="auto">
              <a:xfrm rot="5400000" flipV="1">
                <a:off x="4599" y="3376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224"/>
              <p:cNvSpPr>
                <a:spLocks noChangeShapeType="1"/>
              </p:cNvSpPr>
              <p:nvPr/>
            </p:nvSpPr>
            <p:spPr bwMode="auto">
              <a:xfrm rot="5400000" flipH="1">
                <a:off x="4595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225"/>
              <p:cNvSpPr>
                <a:spLocks noChangeShapeType="1"/>
              </p:cNvSpPr>
              <p:nvPr/>
            </p:nvSpPr>
            <p:spPr bwMode="auto">
              <a:xfrm rot="5400000" flipV="1">
                <a:off x="4598" y="1637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226"/>
              <p:cNvSpPr>
                <a:spLocks noChangeShapeType="1"/>
              </p:cNvSpPr>
              <p:nvPr/>
            </p:nvSpPr>
            <p:spPr bwMode="auto">
              <a:xfrm rot="5400000">
                <a:off x="4603" y="1644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8" name="Rectangle 248"/>
          <p:cNvSpPr>
            <a:spLocks noChangeArrowheads="1"/>
          </p:cNvSpPr>
          <p:nvPr/>
        </p:nvSpPr>
        <p:spPr bwMode="auto">
          <a:xfrm>
            <a:off x="848805" y="2959883"/>
            <a:ext cx="54451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/>
            <a:r>
              <a:rPr lang="en-US" sz="600" dirty="0" smtClean="0">
                <a:latin typeface="Arial" charset="0"/>
              </a:rPr>
              <a:t># 3603</a:t>
            </a:r>
            <a:endParaRPr lang="en-US" sz="600" dirty="0">
              <a:latin typeface="Arial" charset="0"/>
            </a:endParaRPr>
          </a:p>
        </p:txBody>
      </p:sp>
      <p:pic>
        <p:nvPicPr>
          <p:cNvPr id="99" name="Picture 98" descr="citibank 2013-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891" y="1627784"/>
            <a:ext cx="2755438" cy="4629989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-94562" y="1615803"/>
            <a:ext cx="387223" cy="3221705"/>
            <a:chOff x="0" y="1615803"/>
            <a:chExt cx="387223" cy="3221705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0" y="1615803"/>
              <a:ext cx="3872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0" y="4837508"/>
              <a:ext cx="3872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115901" y="1615803"/>
            <a:ext cx="387223" cy="3221705"/>
            <a:chOff x="0" y="1615803"/>
            <a:chExt cx="387223" cy="3221705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0" y="1615803"/>
              <a:ext cx="3872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0" y="4837508"/>
              <a:ext cx="3872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367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</TotalTime>
  <Words>9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20</cp:revision>
  <cp:lastPrinted>2013-10-07T14:53:20Z</cp:lastPrinted>
  <dcterms:created xsi:type="dcterms:W3CDTF">2012-04-10T14:01:50Z</dcterms:created>
  <dcterms:modified xsi:type="dcterms:W3CDTF">2014-10-21T13:04:26Z</dcterms:modified>
</cp:coreProperties>
</file>