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24"/>
  </p:normalViewPr>
  <p:slideViewPr>
    <p:cSldViewPr snapToGrid="0" snapToObjects="1">
      <p:cViewPr>
        <p:scale>
          <a:sx n="100" d="100"/>
          <a:sy n="100" d="100"/>
        </p:scale>
        <p:origin x="2216" y="-36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  <a:prstGeom prst="rect">
            <a:avLst/>
          </a:prstGeo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  <a:prstGeom prst="rect">
            <a:avLst/>
          </a:prstGeo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948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8407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8407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948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4120355" y="5053272"/>
            <a:ext cx="1137179" cy="2263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364007" y="5051043"/>
            <a:ext cx="5565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err="1" smtClean="0"/>
              <a:t>Rev</a:t>
            </a:r>
            <a:r>
              <a:rPr lang="cs-CZ" sz="800" dirty="0" smtClean="0"/>
              <a:t> 6/15</a:t>
            </a:r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9389005" y="5047586"/>
            <a:ext cx="1137179" cy="2263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815305" y="1043629"/>
            <a:ext cx="8080641" cy="8877109"/>
            <a:chOff x="18153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70733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8153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70733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8153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222191" y="11557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Black &amp; </a:t>
            </a:r>
            <a:r>
              <a:rPr lang="cs-CZ" sz="800" dirty="0" err="1" smtClean="0"/>
              <a:t>Red</a:t>
            </a:r>
            <a:r>
              <a:rPr lang="cs-CZ" sz="800" dirty="0" smtClean="0"/>
              <a:t> </a:t>
            </a:r>
            <a:r>
              <a:rPr lang="cs-CZ" sz="800" dirty="0" err="1" smtClean="0"/>
              <a:t>Ink</a:t>
            </a:r>
            <a:endParaRPr lang="en-US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9632657" y="5045357"/>
            <a:ext cx="5565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err="1" smtClean="0"/>
              <a:t>Rev</a:t>
            </a:r>
            <a:r>
              <a:rPr lang="cs-CZ" sz="800" dirty="0" smtClean="0"/>
              <a:t> 6/15</a:t>
            </a:r>
            <a:endParaRPr lang="en-US" sz="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423193" y="1830992"/>
            <a:ext cx="7975601" cy="2828925"/>
            <a:chOff x="1423193" y="1830992"/>
            <a:chExt cx="7975601" cy="2828925"/>
          </a:xfrm>
        </p:grpSpPr>
        <p:grpSp>
          <p:nvGrpSpPr>
            <p:cNvPr id="6" name="Group 5"/>
            <p:cNvGrpSpPr/>
            <p:nvPr/>
          </p:nvGrpSpPr>
          <p:grpSpPr>
            <a:xfrm>
              <a:off x="6693694" y="1830992"/>
              <a:ext cx="2705100" cy="2828925"/>
              <a:chOff x="6680994" y="1856392"/>
              <a:chExt cx="2705100" cy="2828925"/>
            </a:xfrm>
          </p:grpSpPr>
          <p:sp>
            <p:nvSpPr>
              <p:cNvPr id="71" name="Text Box 329"/>
              <p:cNvSpPr txBox="1">
                <a:spLocks noChangeArrowheads="1"/>
              </p:cNvSpPr>
              <p:nvPr/>
            </p:nvSpPr>
            <p:spPr bwMode="auto">
              <a:xfrm>
                <a:off x="6680994" y="4048729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800" smtClean="0">
                    <a:ea typeface="Times New Roman" charset="0"/>
                    <a:cs typeface="Times New Roman" charset="0"/>
                  </a:rPr>
                  <a:t># 3478</a:t>
                </a:r>
              </a:p>
            </p:txBody>
          </p:sp>
          <p:sp>
            <p:nvSpPr>
              <p:cNvPr id="72" name="Rectangle 365"/>
              <p:cNvSpPr>
                <a:spLocks noChangeArrowheads="1"/>
              </p:cNvSpPr>
              <p:nvPr/>
            </p:nvSpPr>
            <p:spPr bwMode="auto">
              <a:xfrm rot="10800000">
                <a:off x="7571581" y="4510692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>
                    <a:latin typeface="Times New Roman" charset="0"/>
                    <a:ea typeface="Times New Roman" charset="0"/>
                    <a:cs typeface="Times New Roman" charset="0"/>
                  </a:rPr>
                  <a:t>Form KW-W    Key Wallet</a:t>
                </a:r>
              </a:p>
            </p:txBody>
          </p:sp>
          <p:sp>
            <p:nvSpPr>
              <p:cNvPr id="73" name="Text Box 30"/>
              <p:cNvSpPr txBox="1">
                <a:spLocks noChangeArrowheads="1"/>
              </p:cNvSpPr>
              <p:nvPr/>
            </p:nvSpPr>
            <p:spPr bwMode="auto">
              <a:xfrm>
                <a:off x="7566819" y="18563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Box Number _____________</a:t>
                </a:r>
              </a:p>
            </p:txBody>
          </p:sp>
          <p:sp>
            <p:nvSpPr>
              <p:cNvPr id="74" name="Text Box 31"/>
              <p:cNvSpPr txBox="1">
                <a:spLocks noChangeArrowheads="1"/>
              </p:cNvSpPr>
              <p:nvPr/>
            </p:nvSpPr>
            <p:spPr bwMode="auto">
              <a:xfrm>
                <a:off x="7566819" y="23056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 YEAR RENTAL $</a:t>
                </a:r>
              </a:p>
            </p:txBody>
          </p:sp>
          <p:sp>
            <p:nvSpPr>
              <p:cNvPr id="75" name="Text Box 32"/>
              <p:cNvSpPr txBox="1">
                <a:spLocks noChangeArrowheads="1"/>
              </p:cNvSpPr>
              <p:nvPr/>
            </p:nvSpPr>
            <p:spPr bwMode="auto">
              <a:xfrm>
                <a:off x="7566819" y="280730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Date Sealed</a:t>
                </a:r>
              </a:p>
            </p:txBody>
          </p:sp>
          <p:sp>
            <p:nvSpPr>
              <p:cNvPr id="76" name="Text Box 33"/>
              <p:cNvSpPr txBox="1">
                <a:spLocks noChangeArrowheads="1"/>
              </p:cNvSpPr>
              <p:nvPr/>
            </p:nvSpPr>
            <p:spPr bwMode="auto">
              <a:xfrm>
                <a:off x="7566819" y="3210529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Bank Officer</a:t>
                </a:r>
              </a:p>
            </p:txBody>
          </p:sp>
          <p:sp>
            <p:nvSpPr>
              <p:cNvPr id="77" name="Text Box 34"/>
              <p:cNvSpPr txBox="1">
                <a:spLocks noChangeArrowheads="1"/>
              </p:cNvSpPr>
              <p:nvPr/>
            </p:nvSpPr>
            <p:spPr bwMode="auto">
              <a:xfrm>
                <a:off x="7566819" y="3504217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  <p:grpSp>
            <p:nvGrpSpPr>
              <p:cNvPr id="78" name="Group 46"/>
              <p:cNvGrpSpPr>
                <a:grpSpLocks/>
              </p:cNvGrpSpPr>
              <p:nvPr/>
            </p:nvGrpSpPr>
            <p:grpSpPr bwMode="auto">
              <a:xfrm>
                <a:off x="7684294" y="2491392"/>
                <a:ext cx="1584325" cy="1209675"/>
                <a:chOff x="6791" y="2593"/>
                <a:chExt cx="932" cy="762"/>
              </a:xfrm>
            </p:grpSpPr>
            <p:sp>
              <p:nvSpPr>
                <p:cNvPr id="79" name="Line 39"/>
                <p:cNvSpPr>
                  <a:spLocks noChangeShapeType="1"/>
                </p:cNvSpPr>
                <p:nvPr/>
              </p:nvSpPr>
              <p:spPr bwMode="auto">
                <a:xfrm>
                  <a:off x="6791" y="259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0" name="Line 40"/>
                <p:cNvSpPr>
                  <a:spLocks noChangeShapeType="1"/>
                </p:cNvSpPr>
                <p:nvPr/>
              </p:nvSpPr>
              <p:spPr bwMode="auto">
                <a:xfrm>
                  <a:off x="6791" y="2818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1" name="Line 41"/>
                <p:cNvSpPr>
                  <a:spLocks noChangeShapeType="1"/>
                </p:cNvSpPr>
                <p:nvPr/>
              </p:nvSpPr>
              <p:spPr bwMode="auto">
                <a:xfrm>
                  <a:off x="6791" y="307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2" name="Line 42"/>
                <p:cNvSpPr>
                  <a:spLocks noChangeShapeType="1"/>
                </p:cNvSpPr>
                <p:nvPr/>
              </p:nvSpPr>
              <p:spPr bwMode="auto">
                <a:xfrm>
                  <a:off x="6791" y="3355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  <p:sp>
            <p:nvSpPr>
              <p:cNvPr id="83" name="Text Box 43"/>
              <p:cNvSpPr txBox="1">
                <a:spLocks noChangeArrowheads="1"/>
              </p:cNvSpPr>
              <p:nvPr/>
            </p:nvSpPr>
            <p:spPr bwMode="auto">
              <a:xfrm>
                <a:off x="7566819" y="36645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Vault Custodian</a:t>
                </a:r>
              </a:p>
            </p:txBody>
          </p:sp>
          <p:sp>
            <p:nvSpPr>
              <p:cNvPr id="84" name="Text Box 44"/>
              <p:cNvSpPr txBox="1">
                <a:spLocks noChangeArrowheads="1"/>
              </p:cNvSpPr>
              <p:nvPr/>
            </p:nvSpPr>
            <p:spPr bwMode="auto">
              <a:xfrm>
                <a:off x="7566819" y="30628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1423193" y="1830992"/>
              <a:ext cx="2705100" cy="2828925"/>
              <a:chOff x="6680994" y="1856392"/>
              <a:chExt cx="2705100" cy="2828925"/>
            </a:xfrm>
          </p:grpSpPr>
          <p:sp>
            <p:nvSpPr>
              <p:cNvPr id="88" name="Text Box 329"/>
              <p:cNvSpPr txBox="1">
                <a:spLocks noChangeArrowheads="1"/>
              </p:cNvSpPr>
              <p:nvPr/>
            </p:nvSpPr>
            <p:spPr bwMode="auto">
              <a:xfrm>
                <a:off x="6680994" y="4048729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800" smtClean="0">
                    <a:ea typeface="Times New Roman" charset="0"/>
                    <a:cs typeface="Times New Roman" charset="0"/>
                  </a:rPr>
                  <a:t># 3478</a:t>
                </a:r>
              </a:p>
            </p:txBody>
          </p:sp>
          <p:sp>
            <p:nvSpPr>
              <p:cNvPr id="89" name="Rectangle 365"/>
              <p:cNvSpPr>
                <a:spLocks noChangeArrowheads="1"/>
              </p:cNvSpPr>
              <p:nvPr/>
            </p:nvSpPr>
            <p:spPr bwMode="auto">
              <a:xfrm rot="10800000">
                <a:off x="7571581" y="4510692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>
                    <a:latin typeface="Times New Roman" charset="0"/>
                    <a:ea typeface="Times New Roman" charset="0"/>
                    <a:cs typeface="Times New Roman" charset="0"/>
                  </a:rPr>
                  <a:t>Form KW-W    Key Wallet</a:t>
                </a:r>
              </a:p>
            </p:txBody>
          </p:sp>
          <p:sp>
            <p:nvSpPr>
              <p:cNvPr id="90" name="Text Box 30"/>
              <p:cNvSpPr txBox="1">
                <a:spLocks noChangeArrowheads="1"/>
              </p:cNvSpPr>
              <p:nvPr/>
            </p:nvSpPr>
            <p:spPr bwMode="auto">
              <a:xfrm>
                <a:off x="7566819" y="18563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Box Number _____________</a:t>
                </a:r>
              </a:p>
            </p:txBody>
          </p:sp>
          <p:sp>
            <p:nvSpPr>
              <p:cNvPr id="91" name="Text Box 31"/>
              <p:cNvSpPr txBox="1">
                <a:spLocks noChangeArrowheads="1"/>
              </p:cNvSpPr>
              <p:nvPr/>
            </p:nvSpPr>
            <p:spPr bwMode="auto">
              <a:xfrm>
                <a:off x="7566819" y="23056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 YEAR RENTAL $</a:t>
                </a:r>
              </a:p>
            </p:txBody>
          </p:sp>
          <p:sp>
            <p:nvSpPr>
              <p:cNvPr id="92" name="Text Box 32"/>
              <p:cNvSpPr txBox="1">
                <a:spLocks noChangeArrowheads="1"/>
              </p:cNvSpPr>
              <p:nvPr/>
            </p:nvSpPr>
            <p:spPr bwMode="auto">
              <a:xfrm>
                <a:off x="7566819" y="280730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Date Sealed</a:t>
                </a:r>
              </a:p>
            </p:txBody>
          </p:sp>
          <p:sp>
            <p:nvSpPr>
              <p:cNvPr id="93" name="Text Box 33"/>
              <p:cNvSpPr txBox="1">
                <a:spLocks noChangeArrowheads="1"/>
              </p:cNvSpPr>
              <p:nvPr/>
            </p:nvSpPr>
            <p:spPr bwMode="auto">
              <a:xfrm>
                <a:off x="7566819" y="3210529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Bank Officer</a:t>
                </a:r>
              </a:p>
            </p:txBody>
          </p:sp>
          <p:sp>
            <p:nvSpPr>
              <p:cNvPr id="94" name="Text Box 34"/>
              <p:cNvSpPr txBox="1">
                <a:spLocks noChangeArrowheads="1"/>
              </p:cNvSpPr>
              <p:nvPr/>
            </p:nvSpPr>
            <p:spPr bwMode="auto">
              <a:xfrm>
                <a:off x="7566819" y="3504217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  <p:grpSp>
            <p:nvGrpSpPr>
              <p:cNvPr id="95" name="Group 46"/>
              <p:cNvGrpSpPr>
                <a:grpSpLocks/>
              </p:cNvGrpSpPr>
              <p:nvPr/>
            </p:nvGrpSpPr>
            <p:grpSpPr bwMode="auto">
              <a:xfrm>
                <a:off x="7684294" y="2491392"/>
                <a:ext cx="1584325" cy="1209675"/>
                <a:chOff x="6791" y="2593"/>
                <a:chExt cx="932" cy="762"/>
              </a:xfrm>
            </p:grpSpPr>
            <p:sp>
              <p:nvSpPr>
                <p:cNvPr id="108" name="Line 39"/>
                <p:cNvSpPr>
                  <a:spLocks noChangeShapeType="1"/>
                </p:cNvSpPr>
                <p:nvPr/>
              </p:nvSpPr>
              <p:spPr bwMode="auto">
                <a:xfrm>
                  <a:off x="6791" y="259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09" name="Line 40"/>
                <p:cNvSpPr>
                  <a:spLocks noChangeShapeType="1"/>
                </p:cNvSpPr>
                <p:nvPr/>
              </p:nvSpPr>
              <p:spPr bwMode="auto">
                <a:xfrm>
                  <a:off x="6791" y="2818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10" name="Line 41"/>
                <p:cNvSpPr>
                  <a:spLocks noChangeShapeType="1"/>
                </p:cNvSpPr>
                <p:nvPr/>
              </p:nvSpPr>
              <p:spPr bwMode="auto">
                <a:xfrm>
                  <a:off x="6791" y="307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11" name="Line 42"/>
                <p:cNvSpPr>
                  <a:spLocks noChangeShapeType="1"/>
                </p:cNvSpPr>
                <p:nvPr/>
              </p:nvSpPr>
              <p:spPr bwMode="auto">
                <a:xfrm>
                  <a:off x="6791" y="3355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  <p:sp>
            <p:nvSpPr>
              <p:cNvPr id="96" name="Text Box 43"/>
              <p:cNvSpPr txBox="1">
                <a:spLocks noChangeArrowheads="1"/>
              </p:cNvSpPr>
              <p:nvPr/>
            </p:nvSpPr>
            <p:spPr bwMode="auto">
              <a:xfrm>
                <a:off x="7566819" y="36645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Vault Custodian</a:t>
                </a:r>
              </a:p>
            </p:txBody>
          </p:sp>
          <p:sp>
            <p:nvSpPr>
              <p:cNvPr id="97" name="Text Box 44"/>
              <p:cNvSpPr txBox="1">
                <a:spLocks noChangeArrowheads="1"/>
              </p:cNvSpPr>
              <p:nvPr/>
            </p:nvSpPr>
            <p:spPr bwMode="auto">
              <a:xfrm>
                <a:off x="7566819" y="30628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</p:grpSp>
      </p:grpSp>
      <p:grpSp>
        <p:nvGrpSpPr>
          <p:cNvPr id="112" name="Group 111"/>
          <p:cNvGrpSpPr/>
          <p:nvPr/>
        </p:nvGrpSpPr>
        <p:grpSpPr>
          <a:xfrm>
            <a:off x="1423193" y="7038028"/>
            <a:ext cx="7975601" cy="2828925"/>
            <a:chOff x="1423193" y="1830992"/>
            <a:chExt cx="7975601" cy="2828925"/>
          </a:xfrm>
        </p:grpSpPr>
        <p:grpSp>
          <p:nvGrpSpPr>
            <p:cNvPr id="116" name="Group 115"/>
            <p:cNvGrpSpPr/>
            <p:nvPr/>
          </p:nvGrpSpPr>
          <p:grpSpPr>
            <a:xfrm>
              <a:off x="6693694" y="1830992"/>
              <a:ext cx="2705100" cy="2828925"/>
              <a:chOff x="6680994" y="1856392"/>
              <a:chExt cx="2705100" cy="2828925"/>
            </a:xfrm>
          </p:grpSpPr>
          <p:sp>
            <p:nvSpPr>
              <p:cNvPr id="132" name="Text Box 329"/>
              <p:cNvSpPr txBox="1">
                <a:spLocks noChangeArrowheads="1"/>
              </p:cNvSpPr>
              <p:nvPr/>
            </p:nvSpPr>
            <p:spPr bwMode="auto">
              <a:xfrm>
                <a:off x="6680994" y="4048729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800" smtClean="0">
                    <a:ea typeface="Times New Roman" charset="0"/>
                    <a:cs typeface="Times New Roman" charset="0"/>
                  </a:rPr>
                  <a:t># 3478</a:t>
                </a:r>
              </a:p>
            </p:txBody>
          </p:sp>
          <p:sp>
            <p:nvSpPr>
              <p:cNvPr id="133" name="Rectangle 365"/>
              <p:cNvSpPr>
                <a:spLocks noChangeArrowheads="1"/>
              </p:cNvSpPr>
              <p:nvPr/>
            </p:nvSpPr>
            <p:spPr bwMode="auto">
              <a:xfrm rot="10800000">
                <a:off x="7571581" y="4510692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>
                    <a:latin typeface="Times New Roman" charset="0"/>
                    <a:ea typeface="Times New Roman" charset="0"/>
                    <a:cs typeface="Times New Roman" charset="0"/>
                  </a:rPr>
                  <a:t>Form KW-W    Key Wallet</a:t>
                </a:r>
              </a:p>
            </p:txBody>
          </p:sp>
          <p:sp>
            <p:nvSpPr>
              <p:cNvPr id="134" name="Text Box 30"/>
              <p:cNvSpPr txBox="1">
                <a:spLocks noChangeArrowheads="1"/>
              </p:cNvSpPr>
              <p:nvPr/>
            </p:nvSpPr>
            <p:spPr bwMode="auto">
              <a:xfrm>
                <a:off x="7566819" y="18563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Box Number _____________</a:t>
                </a:r>
              </a:p>
            </p:txBody>
          </p:sp>
          <p:sp>
            <p:nvSpPr>
              <p:cNvPr id="135" name="Text Box 31"/>
              <p:cNvSpPr txBox="1">
                <a:spLocks noChangeArrowheads="1"/>
              </p:cNvSpPr>
              <p:nvPr/>
            </p:nvSpPr>
            <p:spPr bwMode="auto">
              <a:xfrm>
                <a:off x="7566819" y="23056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 YEAR RENTAL $</a:t>
                </a:r>
              </a:p>
            </p:txBody>
          </p:sp>
          <p:sp>
            <p:nvSpPr>
              <p:cNvPr id="136" name="Text Box 32"/>
              <p:cNvSpPr txBox="1">
                <a:spLocks noChangeArrowheads="1"/>
              </p:cNvSpPr>
              <p:nvPr/>
            </p:nvSpPr>
            <p:spPr bwMode="auto">
              <a:xfrm>
                <a:off x="7566819" y="280730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Date Sealed</a:t>
                </a:r>
              </a:p>
            </p:txBody>
          </p:sp>
          <p:sp>
            <p:nvSpPr>
              <p:cNvPr id="137" name="Text Box 33"/>
              <p:cNvSpPr txBox="1">
                <a:spLocks noChangeArrowheads="1"/>
              </p:cNvSpPr>
              <p:nvPr/>
            </p:nvSpPr>
            <p:spPr bwMode="auto">
              <a:xfrm>
                <a:off x="7566819" y="3210529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Bank Officer</a:t>
                </a:r>
              </a:p>
            </p:txBody>
          </p:sp>
          <p:sp>
            <p:nvSpPr>
              <p:cNvPr id="138" name="Text Box 34"/>
              <p:cNvSpPr txBox="1">
                <a:spLocks noChangeArrowheads="1"/>
              </p:cNvSpPr>
              <p:nvPr/>
            </p:nvSpPr>
            <p:spPr bwMode="auto">
              <a:xfrm>
                <a:off x="7566819" y="3504217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  <p:grpSp>
            <p:nvGrpSpPr>
              <p:cNvPr id="139" name="Group 46"/>
              <p:cNvGrpSpPr>
                <a:grpSpLocks/>
              </p:cNvGrpSpPr>
              <p:nvPr/>
            </p:nvGrpSpPr>
            <p:grpSpPr bwMode="auto">
              <a:xfrm>
                <a:off x="7684294" y="2491392"/>
                <a:ext cx="1584325" cy="1209675"/>
                <a:chOff x="6791" y="2593"/>
                <a:chExt cx="932" cy="762"/>
              </a:xfrm>
            </p:grpSpPr>
            <p:sp>
              <p:nvSpPr>
                <p:cNvPr id="142" name="Line 39"/>
                <p:cNvSpPr>
                  <a:spLocks noChangeShapeType="1"/>
                </p:cNvSpPr>
                <p:nvPr/>
              </p:nvSpPr>
              <p:spPr bwMode="auto">
                <a:xfrm>
                  <a:off x="6791" y="259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43" name="Line 40"/>
                <p:cNvSpPr>
                  <a:spLocks noChangeShapeType="1"/>
                </p:cNvSpPr>
                <p:nvPr/>
              </p:nvSpPr>
              <p:spPr bwMode="auto">
                <a:xfrm>
                  <a:off x="6791" y="2818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44" name="Line 41"/>
                <p:cNvSpPr>
                  <a:spLocks noChangeShapeType="1"/>
                </p:cNvSpPr>
                <p:nvPr/>
              </p:nvSpPr>
              <p:spPr bwMode="auto">
                <a:xfrm>
                  <a:off x="6791" y="307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45" name="Line 42"/>
                <p:cNvSpPr>
                  <a:spLocks noChangeShapeType="1"/>
                </p:cNvSpPr>
                <p:nvPr/>
              </p:nvSpPr>
              <p:spPr bwMode="auto">
                <a:xfrm>
                  <a:off x="6791" y="3355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  <p:sp>
            <p:nvSpPr>
              <p:cNvPr id="140" name="Text Box 43"/>
              <p:cNvSpPr txBox="1">
                <a:spLocks noChangeArrowheads="1"/>
              </p:cNvSpPr>
              <p:nvPr/>
            </p:nvSpPr>
            <p:spPr bwMode="auto">
              <a:xfrm>
                <a:off x="7566819" y="36645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Vault Custodian</a:t>
                </a:r>
              </a:p>
            </p:txBody>
          </p:sp>
          <p:sp>
            <p:nvSpPr>
              <p:cNvPr id="141" name="Text Box 44"/>
              <p:cNvSpPr txBox="1">
                <a:spLocks noChangeArrowheads="1"/>
              </p:cNvSpPr>
              <p:nvPr/>
            </p:nvSpPr>
            <p:spPr bwMode="auto">
              <a:xfrm>
                <a:off x="7566819" y="30628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1423193" y="1830992"/>
              <a:ext cx="2705100" cy="2828925"/>
              <a:chOff x="6680994" y="1856392"/>
              <a:chExt cx="2705100" cy="2828925"/>
            </a:xfrm>
          </p:grpSpPr>
          <p:sp>
            <p:nvSpPr>
              <p:cNvPr id="118" name="Text Box 329"/>
              <p:cNvSpPr txBox="1">
                <a:spLocks noChangeArrowheads="1"/>
              </p:cNvSpPr>
              <p:nvPr/>
            </p:nvSpPr>
            <p:spPr bwMode="auto">
              <a:xfrm>
                <a:off x="6680994" y="4048729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800" smtClean="0">
                    <a:ea typeface="Times New Roman" charset="0"/>
                    <a:cs typeface="Times New Roman" charset="0"/>
                  </a:rPr>
                  <a:t># 3478</a:t>
                </a:r>
              </a:p>
            </p:txBody>
          </p:sp>
          <p:sp>
            <p:nvSpPr>
              <p:cNvPr id="119" name="Rectangle 365"/>
              <p:cNvSpPr>
                <a:spLocks noChangeArrowheads="1"/>
              </p:cNvSpPr>
              <p:nvPr/>
            </p:nvSpPr>
            <p:spPr bwMode="auto">
              <a:xfrm rot="10800000">
                <a:off x="7571581" y="4510692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>
                    <a:latin typeface="Times New Roman" charset="0"/>
                    <a:ea typeface="Times New Roman" charset="0"/>
                    <a:cs typeface="Times New Roman" charset="0"/>
                  </a:rPr>
                  <a:t>Form KW-W    Key Wallet</a:t>
                </a:r>
              </a:p>
            </p:txBody>
          </p:sp>
          <p:sp>
            <p:nvSpPr>
              <p:cNvPr id="120" name="Text Box 30"/>
              <p:cNvSpPr txBox="1">
                <a:spLocks noChangeArrowheads="1"/>
              </p:cNvSpPr>
              <p:nvPr/>
            </p:nvSpPr>
            <p:spPr bwMode="auto">
              <a:xfrm>
                <a:off x="7566819" y="18563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Box Number _____________</a:t>
                </a:r>
              </a:p>
            </p:txBody>
          </p:sp>
          <p:sp>
            <p:nvSpPr>
              <p:cNvPr id="121" name="Text Box 31"/>
              <p:cNvSpPr txBox="1">
                <a:spLocks noChangeArrowheads="1"/>
              </p:cNvSpPr>
              <p:nvPr/>
            </p:nvSpPr>
            <p:spPr bwMode="auto">
              <a:xfrm>
                <a:off x="7566819" y="23056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 YEAR RENTAL $</a:t>
                </a:r>
              </a:p>
            </p:txBody>
          </p:sp>
          <p:sp>
            <p:nvSpPr>
              <p:cNvPr id="122" name="Text Box 32"/>
              <p:cNvSpPr txBox="1">
                <a:spLocks noChangeArrowheads="1"/>
              </p:cNvSpPr>
              <p:nvPr/>
            </p:nvSpPr>
            <p:spPr bwMode="auto">
              <a:xfrm>
                <a:off x="7566819" y="280730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Date Sealed</a:t>
                </a:r>
              </a:p>
            </p:txBody>
          </p:sp>
          <p:sp>
            <p:nvSpPr>
              <p:cNvPr id="123" name="Text Box 33"/>
              <p:cNvSpPr txBox="1">
                <a:spLocks noChangeArrowheads="1"/>
              </p:cNvSpPr>
              <p:nvPr/>
            </p:nvSpPr>
            <p:spPr bwMode="auto">
              <a:xfrm>
                <a:off x="7566819" y="3210529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Bank Officer</a:t>
                </a:r>
              </a:p>
            </p:txBody>
          </p:sp>
          <p:sp>
            <p:nvSpPr>
              <p:cNvPr id="124" name="Text Box 34"/>
              <p:cNvSpPr txBox="1">
                <a:spLocks noChangeArrowheads="1"/>
              </p:cNvSpPr>
              <p:nvPr/>
            </p:nvSpPr>
            <p:spPr bwMode="auto">
              <a:xfrm>
                <a:off x="7566819" y="3504217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  <p:grpSp>
            <p:nvGrpSpPr>
              <p:cNvPr id="125" name="Group 46"/>
              <p:cNvGrpSpPr>
                <a:grpSpLocks/>
              </p:cNvGrpSpPr>
              <p:nvPr/>
            </p:nvGrpSpPr>
            <p:grpSpPr bwMode="auto">
              <a:xfrm>
                <a:off x="7684294" y="2491392"/>
                <a:ext cx="1584325" cy="1209675"/>
                <a:chOff x="6791" y="2593"/>
                <a:chExt cx="932" cy="762"/>
              </a:xfrm>
            </p:grpSpPr>
            <p:sp>
              <p:nvSpPr>
                <p:cNvPr id="128" name="Line 39"/>
                <p:cNvSpPr>
                  <a:spLocks noChangeShapeType="1"/>
                </p:cNvSpPr>
                <p:nvPr/>
              </p:nvSpPr>
              <p:spPr bwMode="auto">
                <a:xfrm>
                  <a:off x="6791" y="259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29" name="Line 40"/>
                <p:cNvSpPr>
                  <a:spLocks noChangeShapeType="1"/>
                </p:cNvSpPr>
                <p:nvPr/>
              </p:nvSpPr>
              <p:spPr bwMode="auto">
                <a:xfrm>
                  <a:off x="6791" y="2818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30" name="Line 41"/>
                <p:cNvSpPr>
                  <a:spLocks noChangeShapeType="1"/>
                </p:cNvSpPr>
                <p:nvPr/>
              </p:nvSpPr>
              <p:spPr bwMode="auto">
                <a:xfrm>
                  <a:off x="6791" y="3073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31" name="Line 42"/>
                <p:cNvSpPr>
                  <a:spLocks noChangeShapeType="1"/>
                </p:cNvSpPr>
                <p:nvPr/>
              </p:nvSpPr>
              <p:spPr bwMode="auto">
                <a:xfrm>
                  <a:off x="6791" y="3355"/>
                  <a:ext cx="9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Times New Roman" charset="0"/>
                    <a:ea typeface="Times New Roman" charset="0"/>
                    <a:cs typeface="Times New Roman" charset="0"/>
                  </a:endParaRPr>
                </a:p>
              </p:txBody>
            </p:sp>
          </p:grpSp>
          <p:sp>
            <p:nvSpPr>
              <p:cNvPr id="126" name="Text Box 43"/>
              <p:cNvSpPr txBox="1">
                <a:spLocks noChangeArrowheads="1"/>
              </p:cNvSpPr>
              <p:nvPr/>
            </p:nvSpPr>
            <p:spPr bwMode="auto">
              <a:xfrm>
                <a:off x="7566819" y="3664554"/>
                <a:ext cx="1819275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800" i="1" dirty="0">
                    <a:latin typeface="Times New Roman" charset="0"/>
                    <a:ea typeface="Times New Roman" charset="0"/>
                    <a:cs typeface="Times New Roman" charset="0"/>
                  </a:rPr>
                  <a:t>Vault Custodian</a:t>
                </a:r>
              </a:p>
            </p:txBody>
          </p:sp>
          <p:sp>
            <p:nvSpPr>
              <p:cNvPr id="127" name="Text Box 44"/>
              <p:cNvSpPr txBox="1">
                <a:spLocks noChangeArrowheads="1"/>
              </p:cNvSpPr>
              <p:nvPr/>
            </p:nvSpPr>
            <p:spPr bwMode="auto">
              <a:xfrm>
                <a:off x="7566819" y="3062892"/>
                <a:ext cx="1819275" cy="214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800" dirty="0">
                    <a:latin typeface="Times New Roman" charset="0"/>
                    <a:ea typeface="Times New Roman" charset="0"/>
                    <a:cs typeface="Times New Roman" charset="0"/>
                  </a:rPr>
                  <a:t>  BY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100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47</cp:revision>
  <cp:lastPrinted>2015-09-22T14:58:23Z</cp:lastPrinted>
  <dcterms:created xsi:type="dcterms:W3CDTF">2012-03-21T20:17:12Z</dcterms:created>
  <dcterms:modified xsi:type="dcterms:W3CDTF">2015-09-22T14:58:53Z</dcterms:modified>
</cp:coreProperties>
</file>