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24"/>
  </p:normalViewPr>
  <p:slideViewPr>
    <p:cSldViewPr snapToGrid="0" snapToObjects="1">
      <p:cViewPr>
        <p:scale>
          <a:sx n="100" d="100"/>
          <a:sy n="100" d="100"/>
        </p:scale>
        <p:origin x="1200" y="-32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  <a:prstGeom prst="rect">
            <a:avLst/>
          </a:prstGeo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  <a:prstGeom prst="rect">
            <a:avLst/>
          </a:prstGeo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948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8407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8407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948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4120355" y="5053272"/>
            <a:ext cx="1137179" cy="2263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364007" y="5051043"/>
            <a:ext cx="5565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err="1" smtClean="0"/>
              <a:t>Rev</a:t>
            </a:r>
            <a:r>
              <a:rPr lang="cs-CZ" sz="800" dirty="0" smtClean="0"/>
              <a:t> 6/15</a:t>
            </a:r>
            <a:endParaRPr lang="en-US" sz="800" dirty="0"/>
          </a:p>
        </p:txBody>
      </p:sp>
      <p:sp>
        <p:nvSpPr>
          <p:cNvPr id="5" name="Rectangle 4"/>
          <p:cNvSpPr/>
          <p:nvPr/>
        </p:nvSpPr>
        <p:spPr>
          <a:xfrm>
            <a:off x="9389005" y="5047586"/>
            <a:ext cx="1137179" cy="2263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815305" y="1043629"/>
            <a:ext cx="8080641" cy="8877109"/>
            <a:chOff x="1815305" y="1043629"/>
            <a:chExt cx="8080641" cy="8877109"/>
          </a:xfrm>
          <a:noFill/>
        </p:grpSpPr>
        <p:grpSp>
          <p:nvGrpSpPr>
            <p:cNvPr id="86" name="Group 85"/>
            <p:cNvGrpSpPr/>
            <p:nvPr/>
          </p:nvGrpSpPr>
          <p:grpSpPr>
            <a:xfrm>
              <a:off x="7073371" y="1043629"/>
              <a:ext cx="2822575" cy="3729037"/>
              <a:chOff x="1570038" y="898052"/>
              <a:chExt cx="2822575" cy="3729037"/>
            </a:xfrm>
            <a:grpFill/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grpFill/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  <a:grpFill/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815305" y="1043629"/>
              <a:ext cx="2822575" cy="3729037"/>
              <a:chOff x="1570038" y="898052"/>
              <a:chExt cx="2822575" cy="3729037"/>
            </a:xfrm>
            <a:grpFill/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grpFill/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  <a:grpFill/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7073371" y="6191701"/>
              <a:ext cx="2822575" cy="3729037"/>
              <a:chOff x="1570038" y="898052"/>
              <a:chExt cx="2822575" cy="3729037"/>
            </a:xfrm>
            <a:grpFill/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grpFill/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  <a:grpFill/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815305" y="6191701"/>
              <a:ext cx="2822575" cy="3729037"/>
              <a:chOff x="1570038" y="898052"/>
              <a:chExt cx="2822575" cy="3729037"/>
            </a:xfrm>
            <a:grpFill/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grpFill/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  <a:grpFill/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60" name="TextBox 59"/>
          <p:cNvSpPr txBox="1"/>
          <p:nvPr/>
        </p:nvSpPr>
        <p:spPr>
          <a:xfrm>
            <a:off x="9632657" y="5045357"/>
            <a:ext cx="5565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err="1" smtClean="0"/>
              <a:t>Rev</a:t>
            </a:r>
            <a:r>
              <a:rPr lang="cs-CZ" sz="800" dirty="0" smtClean="0"/>
              <a:t> 6/15</a:t>
            </a:r>
            <a:endParaRPr lang="en-US" sz="800" dirty="0"/>
          </a:p>
        </p:txBody>
      </p:sp>
      <p:sp>
        <p:nvSpPr>
          <p:cNvPr id="146" name="Line 207"/>
          <p:cNvSpPr>
            <a:spLocks noChangeShapeType="1"/>
          </p:cNvSpPr>
          <p:nvPr/>
        </p:nvSpPr>
        <p:spPr bwMode="auto">
          <a:xfrm rot="5400000">
            <a:off x="4838172" y="5465099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682110" y="1790700"/>
            <a:ext cx="2634610" cy="2452683"/>
            <a:chOff x="6682110" y="1790700"/>
            <a:chExt cx="2634610" cy="2452683"/>
          </a:xfrm>
        </p:grpSpPr>
        <p:pic>
          <p:nvPicPr>
            <p:cNvPr id="148" name="Picture 306" descr="United Orient Bank Formslink PO 2007-0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5" t="8735" r="6176" b="3700"/>
            <a:stretch/>
          </p:blipFill>
          <p:spPr bwMode="auto">
            <a:xfrm>
              <a:off x="7670800" y="1790700"/>
              <a:ext cx="1645920" cy="2328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6682110" y="4027939"/>
              <a:ext cx="46358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smtClean="0"/>
                <a:t># 3477</a:t>
              </a:r>
              <a:endParaRPr lang="en-US" sz="800"/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1432676" y="1790700"/>
            <a:ext cx="2634610" cy="2452683"/>
            <a:chOff x="6682110" y="1790700"/>
            <a:chExt cx="2634610" cy="2452683"/>
          </a:xfrm>
        </p:grpSpPr>
        <p:pic>
          <p:nvPicPr>
            <p:cNvPr id="151" name="Picture 306" descr="United Orient Bank Formslink PO 2007-0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5" t="8735" r="6176" b="3700"/>
            <a:stretch/>
          </p:blipFill>
          <p:spPr bwMode="auto">
            <a:xfrm>
              <a:off x="7670800" y="1790700"/>
              <a:ext cx="1645920" cy="2328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2" name="TextBox 151"/>
            <p:cNvSpPr txBox="1"/>
            <p:nvPr/>
          </p:nvSpPr>
          <p:spPr>
            <a:xfrm>
              <a:off x="6682110" y="4027939"/>
              <a:ext cx="46358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smtClean="0"/>
                <a:t># 3477</a:t>
              </a:r>
              <a:endParaRPr lang="en-US" sz="8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432676" y="6935769"/>
            <a:ext cx="7884044" cy="2452683"/>
            <a:chOff x="1585076" y="1943100"/>
            <a:chExt cx="7884044" cy="2452683"/>
          </a:xfrm>
        </p:grpSpPr>
        <p:grpSp>
          <p:nvGrpSpPr>
            <p:cNvPr id="153" name="Group 152"/>
            <p:cNvGrpSpPr/>
            <p:nvPr/>
          </p:nvGrpSpPr>
          <p:grpSpPr>
            <a:xfrm>
              <a:off x="6834510" y="1943100"/>
              <a:ext cx="2634610" cy="2452683"/>
              <a:chOff x="6682110" y="1790700"/>
              <a:chExt cx="2634610" cy="2452683"/>
            </a:xfrm>
          </p:grpSpPr>
          <p:pic>
            <p:nvPicPr>
              <p:cNvPr id="154" name="Picture 306" descr="United Orient Bank Formslink PO 2007-0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495" t="8735" r="6176" b="3700"/>
              <a:stretch/>
            </p:blipFill>
            <p:spPr bwMode="auto">
              <a:xfrm>
                <a:off x="7670800" y="1790700"/>
                <a:ext cx="1645920" cy="2328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5" name="TextBox 154"/>
              <p:cNvSpPr txBox="1"/>
              <p:nvPr/>
            </p:nvSpPr>
            <p:spPr>
              <a:xfrm>
                <a:off x="6682110" y="4027939"/>
                <a:ext cx="46358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smtClean="0"/>
                  <a:t># 3477</a:t>
                </a:r>
                <a:endParaRPr lang="en-US" sz="800"/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1585076" y="1943100"/>
              <a:ext cx="2634610" cy="2452683"/>
              <a:chOff x="6682110" y="1790700"/>
              <a:chExt cx="2634610" cy="2452683"/>
            </a:xfrm>
          </p:grpSpPr>
          <p:pic>
            <p:nvPicPr>
              <p:cNvPr id="157" name="Picture 306" descr="United Orient Bank Formslink PO 2007-0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495" t="8735" r="6176" b="3700"/>
              <a:stretch/>
            </p:blipFill>
            <p:spPr bwMode="auto">
              <a:xfrm>
                <a:off x="7670800" y="1790700"/>
                <a:ext cx="1645920" cy="2328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8" name="TextBox 157"/>
              <p:cNvSpPr txBox="1"/>
              <p:nvPr/>
            </p:nvSpPr>
            <p:spPr>
              <a:xfrm>
                <a:off x="6682110" y="4027939"/>
                <a:ext cx="46358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smtClean="0"/>
                  <a:t># 3477</a:t>
                </a:r>
                <a:endParaRPr lang="en-US" sz="8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12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48</cp:revision>
  <cp:lastPrinted>2015-09-22T15:06:53Z</cp:lastPrinted>
  <dcterms:created xsi:type="dcterms:W3CDTF">2012-03-21T20:17:12Z</dcterms:created>
  <dcterms:modified xsi:type="dcterms:W3CDTF">2015-09-22T15:07:17Z</dcterms:modified>
</cp:coreProperties>
</file>