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801600" cy="7772400"/>
  <p:notesSz cx="6858000" cy="9144000"/>
  <p:defaultTextStyle>
    <a:defPPr>
      <a:defRPr lang="en-US"/>
    </a:defPPr>
    <a:lvl1pPr marL="0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7517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5035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82552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10069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37587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65104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92622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20139" algn="l" defTabSz="52751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60" y="-136"/>
      </p:cViewPr>
      <p:guideLst>
        <p:guide orient="horz" pos="244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414484"/>
            <a:ext cx="1088136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7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5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2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0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37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6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92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0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2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36949" y="311258"/>
            <a:ext cx="3455986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985" y="311258"/>
            <a:ext cx="10154604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0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88"/>
            <a:ext cx="10881360" cy="154368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5"/>
            <a:ext cx="10881360" cy="170021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75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5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825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100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37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651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926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201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986" y="1813562"/>
            <a:ext cx="6805295" cy="5129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7641" y="1813562"/>
            <a:ext cx="6805295" cy="5129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39795"/>
            <a:ext cx="5656264" cy="7250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7517" indent="0">
              <a:buNone/>
              <a:defRPr sz="2300" b="1"/>
            </a:lvl2pPr>
            <a:lvl3pPr marL="1055035" indent="0">
              <a:buNone/>
              <a:defRPr sz="2100" b="1"/>
            </a:lvl3pPr>
            <a:lvl4pPr marL="1582552" indent="0">
              <a:buNone/>
              <a:defRPr sz="1800" b="1"/>
            </a:lvl4pPr>
            <a:lvl5pPr marL="2110069" indent="0">
              <a:buNone/>
              <a:defRPr sz="1800" b="1"/>
            </a:lvl5pPr>
            <a:lvl6pPr marL="2637587" indent="0">
              <a:buNone/>
              <a:defRPr sz="1800" b="1"/>
            </a:lvl6pPr>
            <a:lvl7pPr marL="3165104" indent="0">
              <a:buNone/>
              <a:defRPr sz="1800" b="1"/>
            </a:lvl7pPr>
            <a:lvl8pPr marL="3692622" indent="0">
              <a:buNone/>
              <a:defRPr sz="1800" b="1"/>
            </a:lvl8pPr>
            <a:lvl9pPr marL="422013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464859"/>
            <a:ext cx="5656264" cy="4478126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739795"/>
            <a:ext cx="5658485" cy="7250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7517" indent="0">
              <a:buNone/>
              <a:defRPr sz="2300" b="1"/>
            </a:lvl2pPr>
            <a:lvl3pPr marL="1055035" indent="0">
              <a:buNone/>
              <a:defRPr sz="2100" b="1"/>
            </a:lvl3pPr>
            <a:lvl4pPr marL="1582552" indent="0">
              <a:buNone/>
              <a:defRPr sz="1800" b="1"/>
            </a:lvl4pPr>
            <a:lvl5pPr marL="2110069" indent="0">
              <a:buNone/>
              <a:defRPr sz="1800" b="1"/>
            </a:lvl5pPr>
            <a:lvl6pPr marL="2637587" indent="0">
              <a:buNone/>
              <a:defRPr sz="1800" b="1"/>
            </a:lvl6pPr>
            <a:lvl7pPr marL="3165104" indent="0">
              <a:buNone/>
              <a:defRPr sz="1800" b="1"/>
            </a:lvl7pPr>
            <a:lvl8pPr marL="3692622" indent="0">
              <a:buNone/>
              <a:defRPr sz="1800" b="1"/>
            </a:lvl8pPr>
            <a:lvl9pPr marL="422013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464859"/>
            <a:ext cx="5658485" cy="4478126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1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09457"/>
            <a:ext cx="4211639" cy="131699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09458"/>
            <a:ext cx="7156450" cy="66335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1626448"/>
            <a:ext cx="4211639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27517" indent="0">
              <a:buNone/>
              <a:defRPr sz="1400"/>
            </a:lvl2pPr>
            <a:lvl3pPr marL="1055035" indent="0">
              <a:buNone/>
              <a:defRPr sz="1200"/>
            </a:lvl3pPr>
            <a:lvl4pPr marL="1582552" indent="0">
              <a:buNone/>
              <a:defRPr sz="1000"/>
            </a:lvl4pPr>
            <a:lvl5pPr marL="2110069" indent="0">
              <a:buNone/>
              <a:defRPr sz="1000"/>
            </a:lvl5pPr>
            <a:lvl6pPr marL="2637587" indent="0">
              <a:buNone/>
              <a:defRPr sz="1000"/>
            </a:lvl6pPr>
            <a:lvl7pPr marL="3165104" indent="0">
              <a:buNone/>
              <a:defRPr sz="1000"/>
            </a:lvl7pPr>
            <a:lvl8pPr marL="3692622" indent="0">
              <a:buNone/>
              <a:defRPr sz="1000"/>
            </a:lvl8pPr>
            <a:lvl9pPr marL="422013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4" y="5440680"/>
            <a:ext cx="7680960" cy="64230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4" y="694478"/>
            <a:ext cx="7680960" cy="4663440"/>
          </a:xfrm>
        </p:spPr>
        <p:txBody>
          <a:bodyPr/>
          <a:lstStyle>
            <a:lvl1pPr marL="0" indent="0">
              <a:buNone/>
              <a:defRPr sz="3700"/>
            </a:lvl1pPr>
            <a:lvl2pPr marL="527517" indent="0">
              <a:buNone/>
              <a:defRPr sz="3200"/>
            </a:lvl2pPr>
            <a:lvl3pPr marL="1055035" indent="0">
              <a:buNone/>
              <a:defRPr sz="2800"/>
            </a:lvl3pPr>
            <a:lvl4pPr marL="1582552" indent="0">
              <a:buNone/>
              <a:defRPr sz="2300"/>
            </a:lvl4pPr>
            <a:lvl5pPr marL="2110069" indent="0">
              <a:buNone/>
              <a:defRPr sz="2300"/>
            </a:lvl5pPr>
            <a:lvl6pPr marL="2637587" indent="0">
              <a:buNone/>
              <a:defRPr sz="2300"/>
            </a:lvl6pPr>
            <a:lvl7pPr marL="3165104" indent="0">
              <a:buNone/>
              <a:defRPr sz="2300"/>
            </a:lvl7pPr>
            <a:lvl8pPr marL="3692622" indent="0">
              <a:buNone/>
              <a:defRPr sz="2300"/>
            </a:lvl8pPr>
            <a:lvl9pPr marL="4220139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4" y="6082983"/>
            <a:ext cx="768096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27517" indent="0">
              <a:buNone/>
              <a:defRPr sz="1400"/>
            </a:lvl2pPr>
            <a:lvl3pPr marL="1055035" indent="0">
              <a:buNone/>
              <a:defRPr sz="1200"/>
            </a:lvl3pPr>
            <a:lvl4pPr marL="1582552" indent="0">
              <a:buNone/>
              <a:defRPr sz="1000"/>
            </a:lvl4pPr>
            <a:lvl5pPr marL="2110069" indent="0">
              <a:buNone/>
              <a:defRPr sz="1000"/>
            </a:lvl5pPr>
            <a:lvl6pPr marL="2637587" indent="0">
              <a:buNone/>
              <a:defRPr sz="1000"/>
            </a:lvl6pPr>
            <a:lvl7pPr marL="3165104" indent="0">
              <a:buNone/>
              <a:defRPr sz="1000"/>
            </a:lvl7pPr>
            <a:lvl8pPr marL="3692622" indent="0">
              <a:buNone/>
              <a:defRPr sz="1000"/>
            </a:lvl8pPr>
            <a:lvl9pPr marL="422013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</p:spPr>
        <p:txBody>
          <a:bodyPr vert="horz" lIns="105503" tIns="52752" rIns="105503" bIns="5275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2"/>
            <a:ext cx="11521440" cy="5129425"/>
          </a:xfrm>
          <a:prstGeom prst="rect">
            <a:avLst/>
          </a:prstGeom>
        </p:spPr>
        <p:txBody>
          <a:bodyPr vert="horz" lIns="105503" tIns="52752" rIns="105503" bIns="527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</p:spPr>
        <p:txBody>
          <a:bodyPr vert="horz" lIns="105503" tIns="52752" rIns="105503" bIns="5275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4AE51-F19A-2244-B169-F4B83845E5A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</p:spPr>
        <p:txBody>
          <a:bodyPr vert="horz" lIns="105503" tIns="52752" rIns="105503" bIns="5275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</p:spPr>
        <p:txBody>
          <a:bodyPr vert="horz" lIns="105503" tIns="52752" rIns="105503" bIns="527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7517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5638" indent="-395638" algn="l" defTabSz="527517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16" indent="-329698" algn="l" defTabSz="52751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8793" indent="-263759" algn="l" defTabSz="52751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6311" indent="-263759" algn="l" defTabSz="52751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3828" indent="-263759" algn="l" defTabSz="52751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1345" indent="-263759" algn="l" defTabSz="52751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28863" indent="-263759" algn="l" defTabSz="52751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56380" indent="-263759" algn="l" defTabSz="52751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83898" indent="-263759" algn="l" defTabSz="52751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7517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5035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2552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0069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7587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5104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92622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20139" algn="l" defTabSz="52751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300"/>
          <p:cNvGrpSpPr>
            <a:grpSpLocks/>
          </p:cNvGrpSpPr>
          <p:nvPr/>
        </p:nvGrpSpPr>
        <p:grpSpPr bwMode="auto">
          <a:xfrm rot="10800000">
            <a:off x="11671859" y="-108300"/>
            <a:ext cx="1557337" cy="481012"/>
            <a:chOff x="4202" y="4233"/>
            <a:chExt cx="981" cy="303"/>
          </a:xfrm>
        </p:grpSpPr>
        <p:sp>
          <p:nvSpPr>
            <p:cNvPr id="111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Text Box 305"/>
          <p:cNvSpPr txBox="1">
            <a:spLocks noChangeArrowheads="1"/>
          </p:cNvSpPr>
          <p:nvPr/>
        </p:nvSpPr>
        <p:spPr bwMode="auto">
          <a:xfrm rot="5400000">
            <a:off x="777082" y="3956423"/>
            <a:ext cx="2014538" cy="184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"/>
              <a:t>WISE SYSTEMS – TEL. (787) 653-3200 – (787) 653-3201</a:t>
            </a:r>
          </a:p>
        </p:txBody>
      </p:sp>
      <p:sp>
        <p:nvSpPr>
          <p:cNvPr id="30" name="Text Box 306"/>
          <p:cNvSpPr txBox="1">
            <a:spLocks noChangeArrowheads="1"/>
          </p:cNvSpPr>
          <p:nvPr/>
        </p:nvSpPr>
        <p:spPr bwMode="auto">
          <a:xfrm rot="16200000">
            <a:off x="4628357" y="6431336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3451</a:t>
            </a:r>
          </a:p>
        </p:txBody>
      </p:sp>
      <p:pic>
        <p:nvPicPr>
          <p:cNvPr id="31" name="Picture 30" descr="Santander Financial - front - Wise PO 15850 - 2010-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463" y="2509099"/>
            <a:ext cx="7315322" cy="29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0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20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2012-08-29T18:28:38Z</cp:lastPrinted>
  <dcterms:created xsi:type="dcterms:W3CDTF">2012-03-30T20:06:42Z</dcterms:created>
  <dcterms:modified xsi:type="dcterms:W3CDTF">2012-12-18T13:55:53Z</dcterms:modified>
</cp:coreProperties>
</file>