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60" y="1136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4/1/13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303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1079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6224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999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875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07297" y="1110303"/>
            <a:ext cx="7629525" cy="3651250"/>
            <a:chOff x="1181897" y="1097603"/>
            <a:chExt cx="7629525" cy="3651250"/>
          </a:xfrm>
        </p:grpSpPr>
        <p:sp>
          <p:nvSpPr>
            <p:cNvPr id="72" name="Rectangle 161"/>
            <p:cNvSpPr>
              <a:spLocks noChangeArrowheads="1"/>
            </p:cNvSpPr>
            <p:nvPr/>
          </p:nvSpPr>
          <p:spPr bwMode="auto">
            <a:xfrm>
              <a:off x="641112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73" name="Rectangle 162"/>
            <p:cNvSpPr>
              <a:spLocks noChangeArrowheads="1"/>
            </p:cNvSpPr>
            <p:nvPr/>
          </p:nvSpPr>
          <p:spPr bwMode="auto">
            <a:xfrm>
              <a:off x="643017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74" name="Rectangle 163"/>
            <p:cNvSpPr>
              <a:spLocks noChangeArrowheads="1"/>
            </p:cNvSpPr>
            <p:nvPr/>
          </p:nvSpPr>
          <p:spPr bwMode="auto">
            <a:xfrm>
              <a:off x="662543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75" name="Group 174"/>
            <p:cNvGrpSpPr>
              <a:grpSpLocks/>
            </p:cNvGrpSpPr>
            <p:nvPr/>
          </p:nvGrpSpPr>
          <p:grpSpPr bwMode="auto">
            <a:xfrm>
              <a:off x="7149309" y="2239016"/>
              <a:ext cx="563563" cy="944562"/>
              <a:chOff x="7199" y="2416"/>
              <a:chExt cx="182" cy="595"/>
            </a:xfrm>
          </p:grpSpPr>
          <p:sp>
            <p:nvSpPr>
              <p:cNvPr id="76" name="Line 164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165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166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" name="Text Box 175"/>
            <p:cNvSpPr txBox="1">
              <a:spLocks noChangeArrowheads="1"/>
            </p:cNvSpPr>
            <p:nvPr/>
          </p:nvSpPr>
          <p:spPr bwMode="auto">
            <a:xfrm>
              <a:off x="654129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sp>
          <p:nvSpPr>
            <p:cNvPr id="80" name="Rectangle 178"/>
            <p:cNvSpPr>
              <a:spLocks noChangeArrowheads="1"/>
            </p:cNvSpPr>
            <p:nvPr/>
          </p:nvSpPr>
          <p:spPr bwMode="auto">
            <a:xfrm>
              <a:off x="195977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81" name="Rectangle 179"/>
            <p:cNvSpPr>
              <a:spLocks noChangeArrowheads="1"/>
            </p:cNvSpPr>
            <p:nvPr/>
          </p:nvSpPr>
          <p:spPr bwMode="auto">
            <a:xfrm>
              <a:off x="197882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82" name="Rectangle 180"/>
            <p:cNvSpPr>
              <a:spLocks noChangeArrowheads="1"/>
            </p:cNvSpPr>
            <p:nvPr/>
          </p:nvSpPr>
          <p:spPr bwMode="auto">
            <a:xfrm>
              <a:off x="217408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83" name="Group 181"/>
            <p:cNvGrpSpPr>
              <a:grpSpLocks/>
            </p:cNvGrpSpPr>
            <p:nvPr/>
          </p:nvGrpSpPr>
          <p:grpSpPr bwMode="auto">
            <a:xfrm>
              <a:off x="2697959" y="2239016"/>
              <a:ext cx="563563" cy="944562"/>
              <a:chOff x="7199" y="2416"/>
              <a:chExt cx="182" cy="595"/>
            </a:xfrm>
          </p:grpSpPr>
          <p:sp>
            <p:nvSpPr>
              <p:cNvPr id="84" name="Line 182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183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184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 Box 185"/>
            <p:cNvSpPr txBox="1">
              <a:spLocks noChangeArrowheads="1"/>
            </p:cNvSpPr>
            <p:nvPr/>
          </p:nvSpPr>
          <p:spPr bwMode="auto">
            <a:xfrm>
              <a:off x="208994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grpSp>
          <p:nvGrpSpPr>
            <p:cNvPr id="88" name="Group 206"/>
            <p:cNvGrpSpPr>
              <a:grpSpLocks/>
            </p:cNvGrpSpPr>
            <p:nvPr/>
          </p:nvGrpSpPr>
          <p:grpSpPr bwMode="auto">
            <a:xfrm>
              <a:off x="8452647" y="4390078"/>
              <a:ext cx="358775" cy="358775"/>
              <a:chOff x="6336" y="3858"/>
              <a:chExt cx="226" cy="226"/>
            </a:xfrm>
          </p:grpSpPr>
          <p:sp>
            <p:nvSpPr>
              <p:cNvPr id="89" name="Oval 207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AutoShape 208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209"/>
            <p:cNvGrpSpPr>
              <a:grpSpLocks/>
            </p:cNvGrpSpPr>
            <p:nvPr/>
          </p:nvGrpSpPr>
          <p:grpSpPr bwMode="auto">
            <a:xfrm>
              <a:off x="6072984" y="1097603"/>
              <a:ext cx="358775" cy="358775"/>
              <a:chOff x="6336" y="3858"/>
              <a:chExt cx="226" cy="226"/>
            </a:xfrm>
          </p:grpSpPr>
          <p:sp>
            <p:nvSpPr>
              <p:cNvPr id="92" name="Oval 2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AutoShape 2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Text Box 272"/>
            <p:cNvSpPr txBox="1">
              <a:spLocks noChangeArrowheads="1"/>
            </p:cNvSpPr>
            <p:nvPr/>
          </p:nvSpPr>
          <p:spPr bwMode="auto">
            <a:xfrm>
              <a:off x="5647534" y="404876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  <p:sp>
          <p:nvSpPr>
            <p:cNvPr id="95" name="Text Box 284"/>
            <p:cNvSpPr txBox="1">
              <a:spLocks noChangeArrowheads="1"/>
            </p:cNvSpPr>
            <p:nvPr/>
          </p:nvSpPr>
          <p:spPr bwMode="auto">
            <a:xfrm>
              <a:off x="1181897" y="404241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207297" y="6228975"/>
            <a:ext cx="7629525" cy="3651250"/>
            <a:chOff x="1181897" y="1097603"/>
            <a:chExt cx="7629525" cy="3651250"/>
          </a:xfrm>
        </p:grpSpPr>
        <p:sp>
          <p:nvSpPr>
            <p:cNvPr id="98" name="Rectangle 161"/>
            <p:cNvSpPr>
              <a:spLocks noChangeArrowheads="1"/>
            </p:cNvSpPr>
            <p:nvPr/>
          </p:nvSpPr>
          <p:spPr bwMode="auto">
            <a:xfrm>
              <a:off x="641112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99" name="Rectangle 162"/>
            <p:cNvSpPr>
              <a:spLocks noChangeArrowheads="1"/>
            </p:cNvSpPr>
            <p:nvPr/>
          </p:nvSpPr>
          <p:spPr bwMode="auto">
            <a:xfrm>
              <a:off x="643017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0" name="Rectangle 163"/>
            <p:cNvSpPr>
              <a:spLocks noChangeArrowheads="1"/>
            </p:cNvSpPr>
            <p:nvPr/>
          </p:nvSpPr>
          <p:spPr bwMode="auto">
            <a:xfrm>
              <a:off x="662543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101" name="Group 174"/>
            <p:cNvGrpSpPr>
              <a:grpSpLocks/>
            </p:cNvGrpSpPr>
            <p:nvPr/>
          </p:nvGrpSpPr>
          <p:grpSpPr bwMode="auto">
            <a:xfrm>
              <a:off x="7149309" y="2239016"/>
              <a:ext cx="563563" cy="944562"/>
              <a:chOff x="7199" y="2416"/>
              <a:chExt cx="182" cy="595"/>
            </a:xfrm>
          </p:grpSpPr>
          <p:sp>
            <p:nvSpPr>
              <p:cNvPr id="119" name="Line 164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65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66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" name="Text Box 175"/>
            <p:cNvSpPr txBox="1">
              <a:spLocks noChangeArrowheads="1"/>
            </p:cNvSpPr>
            <p:nvPr/>
          </p:nvSpPr>
          <p:spPr bwMode="auto">
            <a:xfrm>
              <a:off x="654129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sp>
          <p:nvSpPr>
            <p:cNvPr id="103" name="Rectangle 178"/>
            <p:cNvSpPr>
              <a:spLocks noChangeArrowheads="1"/>
            </p:cNvSpPr>
            <p:nvPr/>
          </p:nvSpPr>
          <p:spPr bwMode="auto">
            <a:xfrm>
              <a:off x="195977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104" name="Rectangle 179"/>
            <p:cNvSpPr>
              <a:spLocks noChangeArrowheads="1"/>
            </p:cNvSpPr>
            <p:nvPr/>
          </p:nvSpPr>
          <p:spPr bwMode="auto">
            <a:xfrm>
              <a:off x="197882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5" name="Rectangle 180"/>
            <p:cNvSpPr>
              <a:spLocks noChangeArrowheads="1"/>
            </p:cNvSpPr>
            <p:nvPr/>
          </p:nvSpPr>
          <p:spPr bwMode="auto">
            <a:xfrm>
              <a:off x="217408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106" name="Group 181"/>
            <p:cNvGrpSpPr>
              <a:grpSpLocks/>
            </p:cNvGrpSpPr>
            <p:nvPr/>
          </p:nvGrpSpPr>
          <p:grpSpPr bwMode="auto">
            <a:xfrm>
              <a:off x="2697959" y="2239016"/>
              <a:ext cx="563563" cy="944562"/>
              <a:chOff x="7199" y="2416"/>
              <a:chExt cx="182" cy="595"/>
            </a:xfrm>
          </p:grpSpPr>
          <p:sp>
            <p:nvSpPr>
              <p:cNvPr id="116" name="Line 182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183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184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" name="Text Box 185"/>
            <p:cNvSpPr txBox="1">
              <a:spLocks noChangeArrowheads="1"/>
            </p:cNvSpPr>
            <p:nvPr/>
          </p:nvSpPr>
          <p:spPr bwMode="auto">
            <a:xfrm>
              <a:off x="208994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grpSp>
          <p:nvGrpSpPr>
            <p:cNvPr id="108" name="Group 206"/>
            <p:cNvGrpSpPr>
              <a:grpSpLocks/>
            </p:cNvGrpSpPr>
            <p:nvPr/>
          </p:nvGrpSpPr>
          <p:grpSpPr bwMode="auto">
            <a:xfrm>
              <a:off x="8452647" y="4390078"/>
              <a:ext cx="358775" cy="358775"/>
              <a:chOff x="6336" y="3858"/>
              <a:chExt cx="226" cy="226"/>
            </a:xfrm>
          </p:grpSpPr>
          <p:sp>
            <p:nvSpPr>
              <p:cNvPr id="114" name="Oval 207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AutoShape 208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" name="Group 209"/>
            <p:cNvGrpSpPr>
              <a:grpSpLocks/>
            </p:cNvGrpSpPr>
            <p:nvPr/>
          </p:nvGrpSpPr>
          <p:grpSpPr bwMode="auto">
            <a:xfrm>
              <a:off x="6072984" y="1097603"/>
              <a:ext cx="358775" cy="358775"/>
              <a:chOff x="6336" y="3858"/>
              <a:chExt cx="226" cy="226"/>
            </a:xfrm>
          </p:grpSpPr>
          <p:sp>
            <p:nvSpPr>
              <p:cNvPr id="112" name="Oval 2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AutoShape 2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" name="Text Box 272"/>
            <p:cNvSpPr txBox="1">
              <a:spLocks noChangeArrowheads="1"/>
            </p:cNvSpPr>
            <p:nvPr/>
          </p:nvSpPr>
          <p:spPr bwMode="auto">
            <a:xfrm>
              <a:off x="5647534" y="404876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  <p:sp>
          <p:nvSpPr>
            <p:cNvPr id="111" name="Text Box 284"/>
            <p:cNvSpPr txBox="1">
              <a:spLocks noChangeArrowheads="1"/>
            </p:cNvSpPr>
            <p:nvPr/>
          </p:nvSpPr>
          <p:spPr bwMode="auto">
            <a:xfrm>
              <a:off x="1181897" y="404241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9303276" y="9868471"/>
            <a:ext cx="383122" cy="8610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9303276" y="9843071"/>
            <a:ext cx="33963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9303276" y="4703576"/>
            <a:ext cx="383122" cy="655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9303276" y="4678176"/>
            <a:ext cx="28346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166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31</cp:revision>
  <cp:lastPrinted>2013-03-28T15:23:55Z</cp:lastPrinted>
  <dcterms:created xsi:type="dcterms:W3CDTF">2012-03-21T20:17:12Z</dcterms:created>
  <dcterms:modified xsi:type="dcterms:W3CDTF">2013-04-01T13:46:59Z</dcterms:modified>
</cp:coreProperties>
</file>