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60" y="1136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303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1079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6224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999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875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07297" y="1110303"/>
            <a:ext cx="7629525" cy="3651250"/>
            <a:chOff x="1181897" y="1097603"/>
            <a:chExt cx="7629525" cy="3651250"/>
          </a:xfrm>
        </p:grpSpPr>
        <p:sp>
          <p:nvSpPr>
            <p:cNvPr id="72" name="Rectangle 161"/>
            <p:cNvSpPr>
              <a:spLocks noChangeArrowheads="1"/>
            </p:cNvSpPr>
            <p:nvPr/>
          </p:nvSpPr>
          <p:spPr bwMode="auto">
            <a:xfrm>
              <a:off x="6411122" y="1584966"/>
              <a:ext cx="2068512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ONE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IN THIS ENVELOPE</a:t>
              </a:r>
            </a:p>
          </p:txBody>
        </p:sp>
        <p:sp>
          <p:nvSpPr>
            <p:cNvPr id="73" name="Rectangle 162"/>
            <p:cNvSpPr>
              <a:spLocks noChangeArrowheads="1"/>
            </p:cNvSpPr>
            <p:nvPr/>
          </p:nvSpPr>
          <p:spPr bwMode="auto">
            <a:xfrm>
              <a:off x="6430172" y="2266003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74" name="Rectangle 163"/>
            <p:cNvSpPr>
              <a:spLocks noChangeArrowheads="1"/>
            </p:cNvSpPr>
            <p:nvPr/>
          </p:nvSpPr>
          <p:spPr bwMode="auto">
            <a:xfrm>
              <a:off x="6625434" y="2667641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us,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grpSp>
          <p:nvGrpSpPr>
            <p:cNvPr id="75" name="Group 174"/>
            <p:cNvGrpSpPr>
              <a:grpSpLocks/>
            </p:cNvGrpSpPr>
            <p:nvPr/>
          </p:nvGrpSpPr>
          <p:grpSpPr bwMode="auto">
            <a:xfrm>
              <a:off x="7149309" y="2239016"/>
              <a:ext cx="563563" cy="944562"/>
              <a:chOff x="7199" y="2416"/>
              <a:chExt cx="182" cy="595"/>
            </a:xfrm>
          </p:grpSpPr>
          <p:sp>
            <p:nvSpPr>
              <p:cNvPr id="76" name="Line 164"/>
              <p:cNvSpPr>
                <a:spLocks noChangeShapeType="1"/>
              </p:cNvSpPr>
              <p:nvPr/>
            </p:nvSpPr>
            <p:spPr bwMode="auto">
              <a:xfrm>
                <a:off x="7199" y="2416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165"/>
              <p:cNvSpPr>
                <a:spLocks noChangeShapeType="1"/>
              </p:cNvSpPr>
              <p:nvPr/>
            </p:nvSpPr>
            <p:spPr bwMode="auto">
              <a:xfrm>
                <a:off x="7199" y="3011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166"/>
              <p:cNvSpPr>
                <a:spLocks noChangeShapeType="1"/>
              </p:cNvSpPr>
              <p:nvPr/>
            </p:nvSpPr>
            <p:spPr bwMode="auto">
              <a:xfrm>
                <a:off x="7199" y="2667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" name="Text Box 175"/>
            <p:cNvSpPr txBox="1">
              <a:spLocks noChangeArrowheads="1"/>
            </p:cNvSpPr>
            <p:nvPr/>
          </p:nvSpPr>
          <p:spPr bwMode="auto">
            <a:xfrm>
              <a:off x="6541297" y="4078928"/>
              <a:ext cx="1225550" cy="16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>
                  <a:latin typeface="Arial" charset="0"/>
                </a:rPr>
                <a:t>Catalog # 70458 Rev. 2/03</a:t>
              </a:r>
            </a:p>
          </p:txBody>
        </p:sp>
        <p:sp>
          <p:nvSpPr>
            <p:cNvPr id="80" name="Rectangle 178"/>
            <p:cNvSpPr>
              <a:spLocks noChangeArrowheads="1"/>
            </p:cNvSpPr>
            <p:nvPr/>
          </p:nvSpPr>
          <p:spPr bwMode="auto">
            <a:xfrm>
              <a:off x="1959772" y="1584966"/>
              <a:ext cx="2068512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ONE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IN THIS ENVELOPE</a:t>
              </a:r>
            </a:p>
          </p:txBody>
        </p:sp>
        <p:sp>
          <p:nvSpPr>
            <p:cNvPr id="81" name="Rectangle 179"/>
            <p:cNvSpPr>
              <a:spLocks noChangeArrowheads="1"/>
            </p:cNvSpPr>
            <p:nvPr/>
          </p:nvSpPr>
          <p:spPr bwMode="auto">
            <a:xfrm>
              <a:off x="1978822" y="2266003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82" name="Rectangle 180"/>
            <p:cNvSpPr>
              <a:spLocks noChangeArrowheads="1"/>
            </p:cNvSpPr>
            <p:nvPr/>
          </p:nvSpPr>
          <p:spPr bwMode="auto">
            <a:xfrm>
              <a:off x="2174084" y="2667641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us,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grpSp>
          <p:nvGrpSpPr>
            <p:cNvPr id="83" name="Group 181"/>
            <p:cNvGrpSpPr>
              <a:grpSpLocks/>
            </p:cNvGrpSpPr>
            <p:nvPr/>
          </p:nvGrpSpPr>
          <p:grpSpPr bwMode="auto">
            <a:xfrm>
              <a:off x="2697959" y="2239016"/>
              <a:ext cx="563563" cy="944562"/>
              <a:chOff x="7199" y="2416"/>
              <a:chExt cx="182" cy="595"/>
            </a:xfrm>
          </p:grpSpPr>
          <p:sp>
            <p:nvSpPr>
              <p:cNvPr id="84" name="Line 182"/>
              <p:cNvSpPr>
                <a:spLocks noChangeShapeType="1"/>
              </p:cNvSpPr>
              <p:nvPr/>
            </p:nvSpPr>
            <p:spPr bwMode="auto">
              <a:xfrm>
                <a:off x="7199" y="2416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183"/>
              <p:cNvSpPr>
                <a:spLocks noChangeShapeType="1"/>
              </p:cNvSpPr>
              <p:nvPr/>
            </p:nvSpPr>
            <p:spPr bwMode="auto">
              <a:xfrm>
                <a:off x="7199" y="3011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184"/>
              <p:cNvSpPr>
                <a:spLocks noChangeShapeType="1"/>
              </p:cNvSpPr>
              <p:nvPr/>
            </p:nvSpPr>
            <p:spPr bwMode="auto">
              <a:xfrm>
                <a:off x="7199" y="2667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" name="Text Box 185"/>
            <p:cNvSpPr txBox="1">
              <a:spLocks noChangeArrowheads="1"/>
            </p:cNvSpPr>
            <p:nvPr/>
          </p:nvSpPr>
          <p:spPr bwMode="auto">
            <a:xfrm>
              <a:off x="2089947" y="4078928"/>
              <a:ext cx="1225550" cy="16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>
                  <a:latin typeface="Arial" charset="0"/>
                </a:rPr>
                <a:t>Catalog # 70458 Rev. 2/03</a:t>
              </a:r>
            </a:p>
          </p:txBody>
        </p:sp>
        <p:grpSp>
          <p:nvGrpSpPr>
            <p:cNvPr id="88" name="Group 206"/>
            <p:cNvGrpSpPr>
              <a:grpSpLocks/>
            </p:cNvGrpSpPr>
            <p:nvPr/>
          </p:nvGrpSpPr>
          <p:grpSpPr bwMode="auto">
            <a:xfrm>
              <a:off x="8452647" y="4390078"/>
              <a:ext cx="358775" cy="358775"/>
              <a:chOff x="6336" y="3858"/>
              <a:chExt cx="226" cy="226"/>
            </a:xfrm>
          </p:grpSpPr>
          <p:sp>
            <p:nvSpPr>
              <p:cNvPr id="89" name="Oval 207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AutoShape 208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209"/>
            <p:cNvGrpSpPr>
              <a:grpSpLocks/>
            </p:cNvGrpSpPr>
            <p:nvPr/>
          </p:nvGrpSpPr>
          <p:grpSpPr bwMode="auto">
            <a:xfrm>
              <a:off x="6072984" y="1097603"/>
              <a:ext cx="358775" cy="358775"/>
              <a:chOff x="6336" y="3858"/>
              <a:chExt cx="226" cy="226"/>
            </a:xfrm>
          </p:grpSpPr>
          <p:sp>
            <p:nvSpPr>
              <p:cNvPr id="92" name="Oval 210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AutoShape 211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Text Box 272"/>
            <p:cNvSpPr txBox="1">
              <a:spLocks noChangeArrowheads="1"/>
            </p:cNvSpPr>
            <p:nvPr/>
          </p:nvSpPr>
          <p:spPr bwMode="auto">
            <a:xfrm>
              <a:off x="5647534" y="4048766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3374</a:t>
              </a:r>
            </a:p>
          </p:txBody>
        </p:sp>
        <p:sp>
          <p:nvSpPr>
            <p:cNvPr id="95" name="Text Box 284"/>
            <p:cNvSpPr txBox="1">
              <a:spLocks noChangeArrowheads="1"/>
            </p:cNvSpPr>
            <p:nvPr/>
          </p:nvSpPr>
          <p:spPr bwMode="auto">
            <a:xfrm>
              <a:off x="1181897" y="4042416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3374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207297" y="6228975"/>
            <a:ext cx="7629525" cy="3651250"/>
            <a:chOff x="1181897" y="1097603"/>
            <a:chExt cx="7629525" cy="3651250"/>
          </a:xfrm>
        </p:grpSpPr>
        <p:sp>
          <p:nvSpPr>
            <p:cNvPr id="98" name="Rectangle 161"/>
            <p:cNvSpPr>
              <a:spLocks noChangeArrowheads="1"/>
            </p:cNvSpPr>
            <p:nvPr/>
          </p:nvSpPr>
          <p:spPr bwMode="auto">
            <a:xfrm>
              <a:off x="6411122" y="1584966"/>
              <a:ext cx="2068512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ONE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IN THIS ENVELOPE</a:t>
              </a:r>
            </a:p>
          </p:txBody>
        </p:sp>
        <p:sp>
          <p:nvSpPr>
            <p:cNvPr id="99" name="Rectangle 162"/>
            <p:cNvSpPr>
              <a:spLocks noChangeArrowheads="1"/>
            </p:cNvSpPr>
            <p:nvPr/>
          </p:nvSpPr>
          <p:spPr bwMode="auto">
            <a:xfrm>
              <a:off x="6430172" y="2266003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00" name="Rectangle 163"/>
            <p:cNvSpPr>
              <a:spLocks noChangeArrowheads="1"/>
            </p:cNvSpPr>
            <p:nvPr/>
          </p:nvSpPr>
          <p:spPr bwMode="auto">
            <a:xfrm>
              <a:off x="6625434" y="2667641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us,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grpSp>
          <p:nvGrpSpPr>
            <p:cNvPr id="101" name="Group 174"/>
            <p:cNvGrpSpPr>
              <a:grpSpLocks/>
            </p:cNvGrpSpPr>
            <p:nvPr/>
          </p:nvGrpSpPr>
          <p:grpSpPr bwMode="auto">
            <a:xfrm>
              <a:off x="7149309" y="2239016"/>
              <a:ext cx="563563" cy="944562"/>
              <a:chOff x="7199" y="2416"/>
              <a:chExt cx="182" cy="595"/>
            </a:xfrm>
          </p:grpSpPr>
          <p:sp>
            <p:nvSpPr>
              <p:cNvPr id="119" name="Line 164"/>
              <p:cNvSpPr>
                <a:spLocks noChangeShapeType="1"/>
              </p:cNvSpPr>
              <p:nvPr/>
            </p:nvSpPr>
            <p:spPr bwMode="auto">
              <a:xfrm>
                <a:off x="7199" y="2416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65"/>
              <p:cNvSpPr>
                <a:spLocks noChangeShapeType="1"/>
              </p:cNvSpPr>
              <p:nvPr/>
            </p:nvSpPr>
            <p:spPr bwMode="auto">
              <a:xfrm>
                <a:off x="7199" y="3011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66"/>
              <p:cNvSpPr>
                <a:spLocks noChangeShapeType="1"/>
              </p:cNvSpPr>
              <p:nvPr/>
            </p:nvSpPr>
            <p:spPr bwMode="auto">
              <a:xfrm>
                <a:off x="7199" y="2667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" name="Text Box 175"/>
            <p:cNvSpPr txBox="1">
              <a:spLocks noChangeArrowheads="1"/>
            </p:cNvSpPr>
            <p:nvPr/>
          </p:nvSpPr>
          <p:spPr bwMode="auto">
            <a:xfrm>
              <a:off x="6541297" y="4078928"/>
              <a:ext cx="1225550" cy="16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>
                  <a:latin typeface="Arial" charset="0"/>
                </a:rPr>
                <a:t>Catalog # 70458 Rev. 2/03</a:t>
              </a:r>
            </a:p>
          </p:txBody>
        </p:sp>
        <p:sp>
          <p:nvSpPr>
            <p:cNvPr id="103" name="Rectangle 178"/>
            <p:cNvSpPr>
              <a:spLocks noChangeArrowheads="1"/>
            </p:cNvSpPr>
            <p:nvPr/>
          </p:nvSpPr>
          <p:spPr bwMode="auto">
            <a:xfrm>
              <a:off x="1959772" y="1584966"/>
              <a:ext cx="2068512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ONE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IN THIS ENVELOPE</a:t>
              </a:r>
            </a:p>
          </p:txBody>
        </p:sp>
        <p:sp>
          <p:nvSpPr>
            <p:cNvPr id="104" name="Rectangle 179"/>
            <p:cNvSpPr>
              <a:spLocks noChangeArrowheads="1"/>
            </p:cNvSpPr>
            <p:nvPr/>
          </p:nvSpPr>
          <p:spPr bwMode="auto">
            <a:xfrm>
              <a:off x="1978822" y="2266003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05" name="Rectangle 180"/>
            <p:cNvSpPr>
              <a:spLocks noChangeArrowheads="1"/>
            </p:cNvSpPr>
            <p:nvPr/>
          </p:nvSpPr>
          <p:spPr bwMode="auto">
            <a:xfrm>
              <a:off x="2174084" y="2667641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us,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grpSp>
          <p:nvGrpSpPr>
            <p:cNvPr id="106" name="Group 181"/>
            <p:cNvGrpSpPr>
              <a:grpSpLocks/>
            </p:cNvGrpSpPr>
            <p:nvPr/>
          </p:nvGrpSpPr>
          <p:grpSpPr bwMode="auto">
            <a:xfrm>
              <a:off x="2697959" y="2239016"/>
              <a:ext cx="563563" cy="944562"/>
              <a:chOff x="7199" y="2416"/>
              <a:chExt cx="182" cy="595"/>
            </a:xfrm>
          </p:grpSpPr>
          <p:sp>
            <p:nvSpPr>
              <p:cNvPr id="116" name="Line 182"/>
              <p:cNvSpPr>
                <a:spLocks noChangeShapeType="1"/>
              </p:cNvSpPr>
              <p:nvPr/>
            </p:nvSpPr>
            <p:spPr bwMode="auto">
              <a:xfrm>
                <a:off x="7199" y="2416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183"/>
              <p:cNvSpPr>
                <a:spLocks noChangeShapeType="1"/>
              </p:cNvSpPr>
              <p:nvPr/>
            </p:nvSpPr>
            <p:spPr bwMode="auto">
              <a:xfrm>
                <a:off x="7199" y="3011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184"/>
              <p:cNvSpPr>
                <a:spLocks noChangeShapeType="1"/>
              </p:cNvSpPr>
              <p:nvPr/>
            </p:nvSpPr>
            <p:spPr bwMode="auto">
              <a:xfrm>
                <a:off x="7199" y="2667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" name="Text Box 185"/>
            <p:cNvSpPr txBox="1">
              <a:spLocks noChangeArrowheads="1"/>
            </p:cNvSpPr>
            <p:nvPr/>
          </p:nvSpPr>
          <p:spPr bwMode="auto">
            <a:xfrm>
              <a:off x="2089947" y="4078928"/>
              <a:ext cx="1225550" cy="16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>
                  <a:latin typeface="Arial" charset="0"/>
                </a:rPr>
                <a:t>Catalog # 70458 Rev. 2/03</a:t>
              </a:r>
            </a:p>
          </p:txBody>
        </p:sp>
        <p:grpSp>
          <p:nvGrpSpPr>
            <p:cNvPr id="108" name="Group 206"/>
            <p:cNvGrpSpPr>
              <a:grpSpLocks/>
            </p:cNvGrpSpPr>
            <p:nvPr/>
          </p:nvGrpSpPr>
          <p:grpSpPr bwMode="auto">
            <a:xfrm>
              <a:off x="8452647" y="4390078"/>
              <a:ext cx="358775" cy="358775"/>
              <a:chOff x="6336" y="3858"/>
              <a:chExt cx="226" cy="226"/>
            </a:xfrm>
          </p:grpSpPr>
          <p:sp>
            <p:nvSpPr>
              <p:cNvPr id="114" name="Oval 207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AutoShape 208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209"/>
            <p:cNvGrpSpPr>
              <a:grpSpLocks/>
            </p:cNvGrpSpPr>
            <p:nvPr/>
          </p:nvGrpSpPr>
          <p:grpSpPr bwMode="auto">
            <a:xfrm>
              <a:off x="6072984" y="1097603"/>
              <a:ext cx="358775" cy="358775"/>
              <a:chOff x="6336" y="3858"/>
              <a:chExt cx="226" cy="226"/>
            </a:xfrm>
          </p:grpSpPr>
          <p:sp>
            <p:nvSpPr>
              <p:cNvPr id="112" name="Oval 210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AutoShape 211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" name="Text Box 272"/>
            <p:cNvSpPr txBox="1">
              <a:spLocks noChangeArrowheads="1"/>
            </p:cNvSpPr>
            <p:nvPr/>
          </p:nvSpPr>
          <p:spPr bwMode="auto">
            <a:xfrm>
              <a:off x="5647534" y="4048766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3374</a:t>
              </a:r>
            </a:p>
          </p:txBody>
        </p:sp>
        <p:sp>
          <p:nvSpPr>
            <p:cNvPr id="111" name="Text Box 284"/>
            <p:cNvSpPr txBox="1">
              <a:spLocks noChangeArrowheads="1"/>
            </p:cNvSpPr>
            <p:nvPr/>
          </p:nvSpPr>
          <p:spPr bwMode="auto">
            <a:xfrm>
              <a:off x="1181897" y="4042416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3374</a:t>
              </a:r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9303276" y="9868471"/>
            <a:ext cx="383122" cy="8610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9303276" y="9843071"/>
            <a:ext cx="33963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9303276" y="4703576"/>
            <a:ext cx="383122" cy="6558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9303276" y="4678176"/>
            <a:ext cx="28346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166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31</cp:revision>
  <cp:lastPrinted>2013-03-28T15:23:55Z</cp:lastPrinted>
  <dcterms:created xsi:type="dcterms:W3CDTF">2012-03-21T20:17:12Z</dcterms:created>
  <dcterms:modified xsi:type="dcterms:W3CDTF">2013-04-01T13:46:59Z</dcterms:modified>
</cp:coreProperties>
</file>