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54864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920" y="-944"/>
      </p:cViewPr>
      <p:guideLst>
        <p:guide orient="horz" pos="1728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1704340"/>
            <a:ext cx="8161020" cy="11760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3108960"/>
            <a:ext cx="6720840" cy="1402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351792"/>
            <a:ext cx="2268616" cy="748918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9" y="351792"/>
            <a:ext cx="6645831" cy="74891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3525521"/>
            <a:ext cx="8161020" cy="1089660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2325371"/>
            <a:ext cx="8161020" cy="1200149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2048512"/>
            <a:ext cx="4457224" cy="579246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2048512"/>
            <a:ext cx="4457224" cy="579246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19710"/>
            <a:ext cx="86410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2" y="1228091"/>
            <a:ext cx="4242197" cy="511810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2" y="1739900"/>
            <a:ext cx="4242197" cy="3161030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1228091"/>
            <a:ext cx="4243864" cy="511810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1739900"/>
            <a:ext cx="4243864" cy="3161030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2" y="218440"/>
            <a:ext cx="3158729" cy="929640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218440"/>
            <a:ext cx="5367338" cy="4682491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2" y="1148081"/>
            <a:ext cx="3158729" cy="3752851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3840481"/>
            <a:ext cx="5760720" cy="453390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490220"/>
            <a:ext cx="5760720" cy="329184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4293871"/>
            <a:ext cx="5760720" cy="643890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10/9/12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219710"/>
            <a:ext cx="8641080" cy="9144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280161"/>
            <a:ext cx="8641080" cy="3620771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5085081"/>
            <a:ext cx="2240280" cy="292100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10/9/12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5085081"/>
            <a:ext cx="3040380" cy="292100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5085081"/>
            <a:ext cx="2240280" cy="292100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597025" y="12611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6074570" y="12611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7" name="Rectangle 16"/>
          <p:cNvSpPr/>
          <p:nvPr userDrawn="1"/>
        </p:nvSpPr>
        <p:spPr>
          <a:xfrm>
            <a:off x="-711200" y="5204462"/>
            <a:ext cx="977900" cy="86613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roup 298"/>
          <p:cNvGrpSpPr>
            <a:grpSpLocks/>
          </p:cNvGrpSpPr>
          <p:nvPr/>
        </p:nvGrpSpPr>
        <p:grpSpPr bwMode="auto">
          <a:xfrm>
            <a:off x="8462172" y="9674796"/>
            <a:ext cx="358775" cy="358775"/>
            <a:chOff x="6336" y="3858"/>
            <a:chExt cx="226" cy="226"/>
          </a:xfrm>
        </p:grpSpPr>
        <p:sp>
          <p:nvSpPr>
            <p:cNvPr id="139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1599407" y="1259529"/>
            <a:ext cx="2738438" cy="3651250"/>
            <a:chOff x="1597025" y="950439"/>
            <a:chExt cx="2738438" cy="3651250"/>
          </a:xfrm>
        </p:grpSpPr>
        <p:sp>
          <p:nvSpPr>
            <p:cNvPr id="145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6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7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8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6076952" y="1259529"/>
            <a:ext cx="2738438" cy="3651250"/>
            <a:chOff x="1597025" y="950439"/>
            <a:chExt cx="2738438" cy="3651250"/>
          </a:xfrm>
        </p:grpSpPr>
        <p:sp>
          <p:nvSpPr>
            <p:cNvPr id="150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1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2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3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1184279" y="1273816"/>
            <a:ext cx="7629525" cy="3651250"/>
            <a:chOff x="1181897" y="1097603"/>
            <a:chExt cx="7629525" cy="3651250"/>
          </a:xfrm>
        </p:grpSpPr>
        <p:sp>
          <p:nvSpPr>
            <p:cNvPr id="155" name="Rectangle 161"/>
            <p:cNvSpPr>
              <a:spLocks noChangeArrowheads="1"/>
            </p:cNvSpPr>
            <p:nvPr/>
          </p:nvSpPr>
          <p:spPr bwMode="auto">
            <a:xfrm>
              <a:off x="6411122" y="1584966"/>
              <a:ext cx="2068512" cy="619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KEEP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ONE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SAFE DEPOSIT BOX KEY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IN THIS ENVELOPE</a:t>
              </a:r>
            </a:p>
          </p:txBody>
        </p:sp>
        <p:sp>
          <p:nvSpPr>
            <p:cNvPr id="156" name="Rectangle 162"/>
            <p:cNvSpPr>
              <a:spLocks noChangeArrowheads="1"/>
            </p:cNvSpPr>
            <p:nvPr/>
          </p:nvSpPr>
          <p:spPr bwMode="auto">
            <a:xfrm>
              <a:off x="6430172" y="2266003"/>
              <a:ext cx="202882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Loss of keys will cause you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considerable expense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157" name="Rectangle 163"/>
            <p:cNvSpPr>
              <a:spLocks noChangeArrowheads="1"/>
            </p:cNvSpPr>
            <p:nvPr/>
          </p:nvSpPr>
          <p:spPr bwMode="auto">
            <a:xfrm>
              <a:off x="6625434" y="2667641"/>
              <a:ext cx="1638300" cy="48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Both Keys must be returned to us, when box is surrendered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grpSp>
          <p:nvGrpSpPr>
            <p:cNvPr id="158" name="Group 174"/>
            <p:cNvGrpSpPr>
              <a:grpSpLocks/>
            </p:cNvGrpSpPr>
            <p:nvPr/>
          </p:nvGrpSpPr>
          <p:grpSpPr bwMode="auto">
            <a:xfrm>
              <a:off x="7149309" y="2239016"/>
              <a:ext cx="563563" cy="944562"/>
              <a:chOff x="7199" y="2416"/>
              <a:chExt cx="182" cy="595"/>
            </a:xfrm>
          </p:grpSpPr>
          <p:sp>
            <p:nvSpPr>
              <p:cNvPr id="176" name="Line 164"/>
              <p:cNvSpPr>
                <a:spLocks noChangeShapeType="1"/>
              </p:cNvSpPr>
              <p:nvPr/>
            </p:nvSpPr>
            <p:spPr bwMode="auto">
              <a:xfrm>
                <a:off x="7199" y="2416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" name="Line 165"/>
              <p:cNvSpPr>
                <a:spLocks noChangeShapeType="1"/>
              </p:cNvSpPr>
              <p:nvPr/>
            </p:nvSpPr>
            <p:spPr bwMode="auto">
              <a:xfrm>
                <a:off x="7199" y="3011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" name="Line 166"/>
              <p:cNvSpPr>
                <a:spLocks noChangeShapeType="1"/>
              </p:cNvSpPr>
              <p:nvPr/>
            </p:nvSpPr>
            <p:spPr bwMode="auto">
              <a:xfrm>
                <a:off x="7199" y="2667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9" name="Text Box 175"/>
            <p:cNvSpPr txBox="1">
              <a:spLocks noChangeArrowheads="1"/>
            </p:cNvSpPr>
            <p:nvPr/>
          </p:nvSpPr>
          <p:spPr bwMode="auto">
            <a:xfrm>
              <a:off x="6541297" y="4078928"/>
              <a:ext cx="1225550" cy="168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00">
                  <a:latin typeface="Arial" charset="0"/>
                </a:rPr>
                <a:t>Catalog # 70458 Rev. 2/03</a:t>
              </a:r>
            </a:p>
          </p:txBody>
        </p:sp>
        <p:sp>
          <p:nvSpPr>
            <p:cNvPr id="160" name="Rectangle 178"/>
            <p:cNvSpPr>
              <a:spLocks noChangeArrowheads="1"/>
            </p:cNvSpPr>
            <p:nvPr/>
          </p:nvSpPr>
          <p:spPr bwMode="auto">
            <a:xfrm>
              <a:off x="1959772" y="1584966"/>
              <a:ext cx="2068512" cy="619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KEEP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ONE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SAFE DEPOSIT BOX KEY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IN THIS ENVELOPE</a:t>
              </a:r>
            </a:p>
          </p:txBody>
        </p:sp>
        <p:sp>
          <p:nvSpPr>
            <p:cNvPr id="161" name="Rectangle 179"/>
            <p:cNvSpPr>
              <a:spLocks noChangeArrowheads="1"/>
            </p:cNvSpPr>
            <p:nvPr/>
          </p:nvSpPr>
          <p:spPr bwMode="auto">
            <a:xfrm>
              <a:off x="1978822" y="2266003"/>
              <a:ext cx="202882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Loss of keys will cause you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considerable expense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162" name="Rectangle 180"/>
            <p:cNvSpPr>
              <a:spLocks noChangeArrowheads="1"/>
            </p:cNvSpPr>
            <p:nvPr/>
          </p:nvSpPr>
          <p:spPr bwMode="auto">
            <a:xfrm>
              <a:off x="2174084" y="2667641"/>
              <a:ext cx="1638300" cy="48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Both Keys must be returned to us, when box is surrendered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grpSp>
          <p:nvGrpSpPr>
            <p:cNvPr id="163" name="Group 181"/>
            <p:cNvGrpSpPr>
              <a:grpSpLocks/>
            </p:cNvGrpSpPr>
            <p:nvPr/>
          </p:nvGrpSpPr>
          <p:grpSpPr bwMode="auto">
            <a:xfrm>
              <a:off x="2697959" y="2239016"/>
              <a:ext cx="563563" cy="944562"/>
              <a:chOff x="7199" y="2416"/>
              <a:chExt cx="182" cy="595"/>
            </a:xfrm>
          </p:grpSpPr>
          <p:sp>
            <p:nvSpPr>
              <p:cNvPr id="173" name="Line 182"/>
              <p:cNvSpPr>
                <a:spLocks noChangeShapeType="1"/>
              </p:cNvSpPr>
              <p:nvPr/>
            </p:nvSpPr>
            <p:spPr bwMode="auto">
              <a:xfrm>
                <a:off x="7199" y="2416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" name="Line 183"/>
              <p:cNvSpPr>
                <a:spLocks noChangeShapeType="1"/>
              </p:cNvSpPr>
              <p:nvPr/>
            </p:nvSpPr>
            <p:spPr bwMode="auto">
              <a:xfrm>
                <a:off x="7199" y="3011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" name="Line 184"/>
              <p:cNvSpPr>
                <a:spLocks noChangeShapeType="1"/>
              </p:cNvSpPr>
              <p:nvPr/>
            </p:nvSpPr>
            <p:spPr bwMode="auto">
              <a:xfrm>
                <a:off x="7199" y="2667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" name="Text Box 185"/>
            <p:cNvSpPr txBox="1">
              <a:spLocks noChangeArrowheads="1"/>
            </p:cNvSpPr>
            <p:nvPr/>
          </p:nvSpPr>
          <p:spPr bwMode="auto">
            <a:xfrm>
              <a:off x="2089947" y="4078928"/>
              <a:ext cx="1225550" cy="168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00">
                  <a:latin typeface="Arial" charset="0"/>
                </a:rPr>
                <a:t>Catalog # 70458 Rev. 2/03</a:t>
              </a:r>
            </a:p>
          </p:txBody>
        </p:sp>
        <p:grpSp>
          <p:nvGrpSpPr>
            <p:cNvPr id="165" name="Group 206"/>
            <p:cNvGrpSpPr>
              <a:grpSpLocks/>
            </p:cNvGrpSpPr>
            <p:nvPr/>
          </p:nvGrpSpPr>
          <p:grpSpPr bwMode="auto">
            <a:xfrm>
              <a:off x="8452647" y="4390078"/>
              <a:ext cx="358775" cy="358775"/>
              <a:chOff x="6336" y="3858"/>
              <a:chExt cx="226" cy="226"/>
            </a:xfrm>
          </p:grpSpPr>
          <p:sp>
            <p:nvSpPr>
              <p:cNvPr id="171" name="Oval 207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2" name="AutoShape 208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6" name="Group 209"/>
            <p:cNvGrpSpPr>
              <a:grpSpLocks/>
            </p:cNvGrpSpPr>
            <p:nvPr/>
          </p:nvGrpSpPr>
          <p:grpSpPr bwMode="auto">
            <a:xfrm>
              <a:off x="6072984" y="1097603"/>
              <a:ext cx="358775" cy="358775"/>
              <a:chOff x="6336" y="3858"/>
              <a:chExt cx="226" cy="226"/>
            </a:xfrm>
          </p:grpSpPr>
          <p:sp>
            <p:nvSpPr>
              <p:cNvPr id="169" name="Oval 210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0" name="AutoShape 211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7" name="Text Box 272"/>
            <p:cNvSpPr txBox="1">
              <a:spLocks noChangeArrowheads="1"/>
            </p:cNvSpPr>
            <p:nvPr/>
          </p:nvSpPr>
          <p:spPr bwMode="auto">
            <a:xfrm>
              <a:off x="5647534" y="4048766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3374</a:t>
              </a:r>
            </a:p>
          </p:txBody>
        </p:sp>
        <p:sp>
          <p:nvSpPr>
            <p:cNvPr id="168" name="Text Box 284"/>
            <p:cNvSpPr txBox="1">
              <a:spLocks noChangeArrowheads="1"/>
            </p:cNvSpPr>
            <p:nvPr/>
          </p:nvSpPr>
          <p:spPr bwMode="auto">
            <a:xfrm>
              <a:off x="1181897" y="4042416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3374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82</Words>
  <Application>Microsoft Macintosh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28</cp:revision>
  <cp:lastPrinted>2012-03-27T18:26:22Z</cp:lastPrinted>
  <dcterms:created xsi:type="dcterms:W3CDTF">2012-03-21T20:17:12Z</dcterms:created>
  <dcterms:modified xsi:type="dcterms:W3CDTF">2012-10-09T16:23:38Z</dcterms:modified>
</cp:coreProperties>
</file>