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9728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872" y="-80"/>
      </p:cViewPr>
      <p:guideLst>
        <p:guide orient="horz" pos="3456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408681"/>
            <a:ext cx="816102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6217920"/>
            <a:ext cx="672084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703582"/>
            <a:ext cx="2268616" cy="149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703582"/>
            <a:ext cx="6645831" cy="14978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7051041"/>
            <a:ext cx="8161020" cy="217932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650742"/>
            <a:ext cx="8161020" cy="240029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4097022"/>
            <a:ext cx="4457224" cy="1158493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4097022"/>
            <a:ext cx="4457224" cy="1158493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39421"/>
            <a:ext cx="864108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56181"/>
            <a:ext cx="4242197" cy="1023619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3479800"/>
            <a:ext cx="4242197" cy="63220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456181"/>
            <a:ext cx="4243864" cy="1023619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479800"/>
            <a:ext cx="4243864" cy="63220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36880"/>
            <a:ext cx="3158729" cy="185928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36881"/>
            <a:ext cx="5367338" cy="9364981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296161"/>
            <a:ext cx="3158729" cy="7505701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680960"/>
            <a:ext cx="5760720" cy="906781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80440"/>
            <a:ext cx="5760720" cy="658368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587741"/>
            <a:ext cx="5760720" cy="1287779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39421"/>
            <a:ext cx="8641080" cy="18288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560321"/>
            <a:ext cx="8641080" cy="7241541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0170161"/>
            <a:ext cx="22402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0170161"/>
            <a:ext cx="30403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0170161"/>
            <a:ext cx="22402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roup 248"/>
          <p:cNvGrpSpPr/>
          <p:nvPr/>
        </p:nvGrpSpPr>
        <p:grpSpPr>
          <a:xfrm>
            <a:off x="1604964" y="6445821"/>
            <a:ext cx="2738438" cy="3651250"/>
            <a:chOff x="1597025" y="950439"/>
            <a:chExt cx="2738438" cy="3651250"/>
          </a:xfrm>
        </p:grpSpPr>
        <p:sp>
          <p:nvSpPr>
            <p:cNvPr id="25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6082509" y="6445821"/>
            <a:ext cx="2738438" cy="3651250"/>
            <a:chOff x="1597025" y="950439"/>
            <a:chExt cx="2738438" cy="3651250"/>
          </a:xfrm>
        </p:grpSpPr>
        <p:sp>
          <p:nvSpPr>
            <p:cNvPr id="25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132529"/>
            <a:ext cx="7296946" cy="8989942"/>
            <a:chOff x="1570038" y="898052"/>
            <a:chExt cx="7296946" cy="8989942"/>
          </a:xfrm>
        </p:grpSpPr>
        <p:grpSp>
          <p:nvGrpSpPr>
            <p:cNvPr id="227" name="Group 226"/>
            <p:cNvGrpSpPr/>
            <p:nvPr/>
          </p:nvGrpSpPr>
          <p:grpSpPr>
            <a:xfrm>
              <a:off x="6044409" y="6158957"/>
              <a:ext cx="2822575" cy="3729037"/>
              <a:chOff x="1570038" y="898052"/>
              <a:chExt cx="2822575" cy="3729037"/>
            </a:xfrm>
          </p:grpSpPr>
          <p:sp>
            <p:nvSpPr>
              <p:cNvPr id="228" name="Rectangle 22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3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38" name="Group 237"/>
            <p:cNvGrpSpPr/>
            <p:nvPr/>
          </p:nvGrpSpPr>
          <p:grpSpPr>
            <a:xfrm>
              <a:off x="1577977" y="6158957"/>
              <a:ext cx="2822575" cy="3729037"/>
              <a:chOff x="1570038" y="898052"/>
              <a:chExt cx="2822575" cy="3729037"/>
            </a:xfrm>
          </p:grpSpPr>
          <p:sp>
            <p:nvSpPr>
              <p:cNvPr id="239" name="Rectangle 238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0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41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2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3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4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5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6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7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8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89" name="Group 188"/>
            <p:cNvGrpSpPr/>
            <p:nvPr/>
          </p:nvGrpSpPr>
          <p:grpSpPr>
            <a:xfrm>
              <a:off x="6036470" y="898052"/>
              <a:ext cx="2822575" cy="3729037"/>
              <a:chOff x="1570038" y="898052"/>
              <a:chExt cx="2822575" cy="3729037"/>
            </a:xfrm>
          </p:grpSpPr>
          <p:sp>
            <p:nvSpPr>
              <p:cNvPr id="201" name="Rectangle 200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2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03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4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5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7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8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9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10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570038" y="898052"/>
              <a:ext cx="2822575" cy="3729037"/>
              <a:chOff x="1570038" y="898052"/>
              <a:chExt cx="2822575" cy="3729037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1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92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9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144" name="Straight Connector 143"/>
          <p:cNvCxnSpPr/>
          <p:nvPr/>
        </p:nvCxnSpPr>
        <p:spPr>
          <a:xfrm>
            <a:off x="0" y="54826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1597025" y="1184916"/>
            <a:ext cx="2738438" cy="3651250"/>
            <a:chOff x="1597025" y="950439"/>
            <a:chExt cx="2738438" cy="3651250"/>
          </a:xfrm>
        </p:grpSpPr>
        <p:sp>
          <p:nvSpPr>
            <p:cNvPr id="10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2" name="Group 221"/>
          <p:cNvGrpSpPr/>
          <p:nvPr/>
        </p:nvGrpSpPr>
        <p:grpSpPr>
          <a:xfrm>
            <a:off x="6074570" y="1184916"/>
            <a:ext cx="2738438" cy="3651250"/>
            <a:chOff x="1597025" y="950439"/>
            <a:chExt cx="2738438" cy="3651250"/>
          </a:xfrm>
        </p:grpSpPr>
        <p:sp>
          <p:nvSpPr>
            <p:cNvPr id="2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52" name="Group 298"/>
          <p:cNvGrpSpPr>
            <a:grpSpLocks/>
          </p:cNvGrpSpPr>
          <p:nvPr/>
        </p:nvGrpSpPr>
        <p:grpSpPr bwMode="auto">
          <a:xfrm>
            <a:off x="8462172" y="9738296"/>
            <a:ext cx="358775" cy="358775"/>
            <a:chOff x="6336" y="3858"/>
            <a:chExt cx="226" cy="226"/>
          </a:xfrm>
        </p:grpSpPr>
        <p:sp>
          <p:nvSpPr>
            <p:cNvPr id="153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4" name="Rectangle 161"/>
          <p:cNvSpPr>
            <a:spLocks noChangeArrowheads="1"/>
          </p:cNvSpPr>
          <p:nvPr/>
        </p:nvSpPr>
        <p:spPr bwMode="auto">
          <a:xfrm>
            <a:off x="6419850" y="1673866"/>
            <a:ext cx="206851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KEEP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ONE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SAFE DEPOSIT BOX KEY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IN THIS ENVELOPE</a:t>
            </a:r>
          </a:p>
        </p:txBody>
      </p:sp>
      <p:sp>
        <p:nvSpPr>
          <p:cNvPr id="105" name="Rectangle 162"/>
          <p:cNvSpPr>
            <a:spLocks noChangeArrowheads="1"/>
          </p:cNvSpPr>
          <p:nvPr/>
        </p:nvSpPr>
        <p:spPr bwMode="auto">
          <a:xfrm>
            <a:off x="6438900" y="2354903"/>
            <a:ext cx="20288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Loss of keys will cause you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considerable expense</a:t>
            </a:r>
            <a:r>
              <a:rPr lang="en-US" sz="800">
                <a:latin typeface="Arial" charset="0"/>
              </a:rPr>
              <a:t>.</a:t>
            </a:r>
          </a:p>
        </p:txBody>
      </p:sp>
      <p:sp>
        <p:nvSpPr>
          <p:cNvPr id="106" name="Rectangle 163"/>
          <p:cNvSpPr>
            <a:spLocks noChangeArrowheads="1"/>
          </p:cNvSpPr>
          <p:nvPr/>
        </p:nvSpPr>
        <p:spPr bwMode="auto">
          <a:xfrm>
            <a:off x="6634162" y="2756541"/>
            <a:ext cx="16383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Both Keys must be returned to us, when box is surrendered</a:t>
            </a:r>
            <a:r>
              <a:rPr lang="en-US" sz="800">
                <a:latin typeface="Arial" charset="0"/>
              </a:rPr>
              <a:t>.</a:t>
            </a:r>
          </a:p>
        </p:txBody>
      </p:sp>
      <p:grpSp>
        <p:nvGrpSpPr>
          <p:cNvPr id="107" name="Group 174"/>
          <p:cNvGrpSpPr>
            <a:grpSpLocks/>
          </p:cNvGrpSpPr>
          <p:nvPr/>
        </p:nvGrpSpPr>
        <p:grpSpPr bwMode="auto">
          <a:xfrm>
            <a:off x="7158037" y="2327916"/>
            <a:ext cx="563563" cy="944562"/>
            <a:chOff x="7199" y="2416"/>
            <a:chExt cx="182" cy="595"/>
          </a:xfrm>
        </p:grpSpPr>
        <p:sp>
          <p:nvSpPr>
            <p:cNvPr id="108" name="Line 164"/>
            <p:cNvSpPr>
              <a:spLocks noChangeShapeType="1"/>
            </p:cNvSpPr>
            <p:nvPr/>
          </p:nvSpPr>
          <p:spPr bwMode="auto">
            <a:xfrm>
              <a:off x="7199" y="2416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165"/>
            <p:cNvSpPr>
              <a:spLocks noChangeShapeType="1"/>
            </p:cNvSpPr>
            <p:nvPr/>
          </p:nvSpPr>
          <p:spPr bwMode="auto">
            <a:xfrm>
              <a:off x="7199" y="301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166"/>
            <p:cNvSpPr>
              <a:spLocks noChangeShapeType="1"/>
            </p:cNvSpPr>
            <p:nvPr/>
          </p:nvSpPr>
          <p:spPr bwMode="auto">
            <a:xfrm>
              <a:off x="7199" y="266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" name="Text Box 175"/>
          <p:cNvSpPr txBox="1">
            <a:spLocks noChangeArrowheads="1"/>
          </p:cNvSpPr>
          <p:nvPr/>
        </p:nvSpPr>
        <p:spPr bwMode="auto">
          <a:xfrm>
            <a:off x="6550025" y="4167828"/>
            <a:ext cx="12255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">
                <a:latin typeface="Arial" charset="0"/>
              </a:rPr>
              <a:t>Catalog # 70458 Rev. 2/03</a:t>
            </a:r>
          </a:p>
        </p:txBody>
      </p:sp>
      <p:sp>
        <p:nvSpPr>
          <p:cNvPr id="112" name="Rectangle 178"/>
          <p:cNvSpPr>
            <a:spLocks noChangeArrowheads="1"/>
          </p:cNvSpPr>
          <p:nvPr/>
        </p:nvSpPr>
        <p:spPr bwMode="auto">
          <a:xfrm>
            <a:off x="1968500" y="1673866"/>
            <a:ext cx="206851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KEEP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ONE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SAFE DEPOSIT BOX KEY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IN THIS ENVELOPE</a:t>
            </a:r>
          </a:p>
        </p:txBody>
      </p:sp>
      <p:sp>
        <p:nvSpPr>
          <p:cNvPr id="113" name="Rectangle 179"/>
          <p:cNvSpPr>
            <a:spLocks noChangeArrowheads="1"/>
          </p:cNvSpPr>
          <p:nvPr/>
        </p:nvSpPr>
        <p:spPr bwMode="auto">
          <a:xfrm>
            <a:off x="1987550" y="2354903"/>
            <a:ext cx="20288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Loss of keys will cause you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considerable expense</a:t>
            </a:r>
            <a:r>
              <a:rPr lang="en-US" sz="800">
                <a:latin typeface="Arial" charset="0"/>
              </a:rPr>
              <a:t>.</a:t>
            </a:r>
          </a:p>
        </p:txBody>
      </p:sp>
      <p:sp>
        <p:nvSpPr>
          <p:cNvPr id="114" name="Rectangle 180"/>
          <p:cNvSpPr>
            <a:spLocks noChangeArrowheads="1"/>
          </p:cNvSpPr>
          <p:nvPr/>
        </p:nvSpPr>
        <p:spPr bwMode="auto">
          <a:xfrm>
            <a:off x="2182812" y="2756541"/>
            <a:ext cx="16383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Both Keys must be returned to us, when box is surrendered</a:t>
            </a:r>
            <a:r>
              <a:rPr lang="en-US" sz="800">
                <a:latin typeface="Arial" charset="0"/>
              </a:rPr>
              <a:t>.</a:t>
            </a:r>
          </a:p>
        </p:txBody>
      </p:sp>
      <p:grpSp>
        <p:nvGrpSpPr>
          <p:cNvPr id="115" name="Group 181"/>
          <p:cNvGrpSpPr>
            <a:grpSpLocks/>
          </p:cNvGrpSpPr>
          <p:nvPr/>
        </p:nvGrpSpPr>
        <p:grpSpPr bwMode="auto">
          <a:xfrm>
            <a:off x="2706687" y="2327916"/>
            <a:ext cx="563563" cy="944562"/>
            <a:chOff x="7199" y="2416"/>
            <a:chExt cx="182" cy="595"/>
          </a:xfrm>
        </p:grpSpPr>
        <p:sp>
          <p:nvSpPr>
            <p:cNvPr id="116" name="Line 182"/>
            <p:cNvSpPr>
              <a:spLocks noChangeShapeType="1"/>
            </p:cNvSpPr>
            <p:nvPr/>
          </p:nvSpPr>
          <p:spPr bwMode="auto">
            <a:xfrm>
              <a:off x="7199" y="2416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183"/>
            <p:cNvSpPr>
              <a:spLocks noChangeShapeType="1"/>
            </p:cNvSpPr>
            <p:nvPr/>
          </p:nvSpPr>
          <p:spPr bwMode="auto">
            <a:xfrm>
              <a:off x="7199" y="301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84"/>
            <p:cNvSpPr>
              <a:spLocks noChangeShapeType="1"/>
            </p:cNvSpPr>
            <p:nvPr/>
          </p:nvSpPr>
          <p:spPr bwMode="auto">
            <a:xfrm>
              <a:off x="7199" y="266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9" name="Text Box 185"/>
          <p:cNvSpPr txBox="1">
            <a:spLocks noChangeArrowheads="1"/>
          </p:cNvSpPr>
          <p:nvPr/>
        </p:nvSpPr>
        <p:spPr bwMode="auto">
          <a:xfrm>
            <a:off x="2098675" y="4167828"/>
            <a:ext cx="12255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">
                <a:latin typeface="Arial" charset="0"/>
              </a:rPr>
              <a:t>Catalog # 70458 Rev. 2/03</a:t>
            </a:r>
          </a:p>
        </p:txBody>
      </p:sp>
      <p:sp>
        <p:nvSpPr>
          <p:cNvPr id="126" name="Text Box 272"/>
          <p:cNvSpPr txBox="1">
            <a:spLocks noChangeArrowheads="1"/>
          </p:cNvSpPr>
          <p:nvPr/>
        </p:nvSpPr>
        <p:spPr bwMode="auto">
          <a:xfrm>
            <a:off x="5656262" y="4137666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3374</a:t>
            </a:r>
          </a:p>
        </p:txBody>
      </p:sp>
      <p:sp>
        <p:nvSpPr>
          <p:cNvPr id="127" name="Text Box 284"/>
          <p:cNvSpPr txBox="1">
            <a:spLocks noChangeArrowheads="1"/>
          </p:cNvSpPr>
          <p:nvPr/>
        </p:nvSpPr>
        <p:spPr bwMode="auto">
          <a:xfrm>
            <a:off x="1190625" y="4131316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3374</a:t>
            </a:r>
          </a:p>
        </p:txBody>
      </p:sp>
      <p:sp>
        <p:nvSpPr>
          <p:cNvPr id="128" name="Rectangle 161"/>
          <p:cNvSpPr>
            <a:spLocks noChangeArrowheads="1"/>
          </p:cNvSpPr>
          <p:nvPr/>
        </p:nvSpPr>
        <p:spPr bwMode="auto">
          <a:xfrm>
            <a:off x="6419850" y="6940648"/>
            <a:ext cx="206851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KEEP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ONE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SAFE DEPOSIT BOX KEY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IN THIS ENVELOPE</a:t>
            </a:r>
          </a:p>
        </p:txBody>
      </p:sp>
      <p:sp>
        <p:nvSpPr>
          <p:cNvPr id="129" name="Rectangle 162"/>
          <p:cNvSpPr>
            <a:spLocks noChangeArrowheads="1"/>
          </p:cNvSpPr>
          <p:nvPr/>
        </p:nvSpPr>
        <p:spPr bwMode="auto">
          <a:xfrm>
            <a:off x="6438900" y="7621685"/>
            <a:ext cx="20288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Loss of keys will cause you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considerable expense</a:t>
            </a:r>
            <a:r>
              <a:rPr lang="en-US" sz="800">
                <a:latin typeface="Arial" charset="0"/>
              </a:rPr>
              <a:t>.</a:t>
            </a:r>
          </a:p>
        </p:txBody>
      </p:sp>
      <p:sp>
        <p:nvSpPr>
          <p:cNvPr id="130" name="Rectangle 163"/>
          <p:cNvSpPr>
            <a:spLocks noChangeArrowheads="1"/>
          </p:cNvSpPr>
          <p:nvPr/>
        </p:nvSpPr>
        <p:spPr bwMode="auto">
          <a:xfrm>
            <a:off x="6634162" y="8023323"/>
            <a:ext cx="16383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Both Keys must be returned to us, when box is surrendered</a:t>
            </a:r>
            <a:r>
              <a:rPr lang="en-US" sz="800">
                <a:latin typeface="Arial" charset="0"/>
              </a:rPr>
              <a:t>.</a:t>
            </a:r>
          </a:p>
        </p:txBody>
      </p:sp>
      <p:grpSp>
        <p:nvGrpSpPr>
          <p:cNvPr id="165" name="Group 174"/>
          <p:cNvGrpSpPr>
            <a:grpSpLocks/>
          </p:cNvGrpSpPr>
          <p:nvPr/>
        </p:nvGrpSpPr>
        <p:grpSpPr bwMode="auto">
          <a:xfrm>
            <a:off x="7158037" y="7594698"/>
            <a:ext cx="563563" cy="944562"/>
            <a:chOff x="7199" y="2416"/>
            <a:chExt cx="182" cy="595"/>
          </a:xfrm>
        </p:grpSpPr>
        <p:sp>
          <p:nvSpPr>
            <p:cNvPr id="166" name="Line 164"/>
            <p:cNvSpPr>
              <a:spLocks noChangeShapeType="1"/>
            </p:cNvSpPr>
            <p:nvPr/>
          </p:nvSpPr>
          <p:spPr bwMode="auto">
            <a:xfrm>
              <a:off x="7199" y="2416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Line 165"/>
            <p:cNvSpPr>
              <a:spLocks noChangeShapeType="1"/>
            </p:cNvSpPr>
            <p:nvPr/>
          </p:nvSpPr>
          <p:spPr bwMode="auto">
            <a:xfrm>
              <a:off x="7199" y="301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Line 166"/>
            <p:cNvSpPr>
              <a:spLocks noChangeShapeType="1"/>
            </p:cNvSpPr>
            <p:nvPr/>
          </p:nvSpPr>
          <p:spPr bwMode="auto">
            <a:xfrm>
              <a:off x="7199" y="266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9" name="Text Box 175"/>
          <p:cNvSpPr txBox="1">
            <a:spLocks noChangeArrowheads="1"/>
          </p:cNvSpPr>
          <p:nvPr/>
        </p:nvSpPr>
        <p:spPr bwMode="auto">
          <a:xfrm>
            <a:off x="6550025" y="9434610"/>
            <a:ext cx="12255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">
                <a:latin typeface="Arial" charset="0"/>
              </a:rPr>
              <a:t>Catalog # 70458 Rev. 2/03</a:t>
            </a:r>
          </a:p>
        </p:txBody>
      </p:sp>
      <p:sp>
        <p:nvSpPr>
          <p:cNvPr id="170" name="Rectangle 178"/>
          <p:cNvSpPr>
            <a:spLocks noChangeArrowheads="1"/>
          </p:cNvSpPr>
          <p:nvPr/>
        </p:nvSpPr>
        <p:spPr bwMode="auto">
          <a:xfrm>
            <a:off x="1968500" y="6940648"/>
            <a:ext cx="206851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KEEP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ONE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SAFE DEPOSIT BOX KEY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IN THIS ENVELOPE</a:t>
            </a:r>
          </a:p>
        </p:txBody>
      </p:sp>
      <p:sp>
        <p:nvSpPr>
          <p:cNvPr id="172" name="Rectangle 179"/>
          <p:cNvSpPr>
            <a:spLocks noChangeArrowheads="1"/>
          </p:cNvSpPr>
          <p:nvPr/>
        </p:nvSpPr>
        <p:spPr bwMode="auto">
          <a:xfrm>
            <a:off x="1987550" y="7621685"/>
            <a:ext cx="20288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Loss of keys will cause you</a:t>
            </a:r>
          </a:p>
          <a:p>
            <a:pPr algn="ctr" defTabSz="715963" eaLnBrk="0" hangingPunct="0"/>
            <a:r>
              <a:rPr lang="en-US" sz="900">
                <a:latin typeface="Arial" charset="0"/>
              </a:rPr>
              <a:t>considerable expense</a:t>
            </a:r>
            <a:r>
              <a:rPr lang="en-US" sz="800">
                <a:latin typeface="Arial" charset="0"/>
              </a:rPr>
              <a:t>.</a:t>
            </a:r>
          </a:p>
        </p:txBody>
      </p:sp>
      <p:sp>
        <p:nvSpPr>
          <p:cNvPr id="173" name="Rectangle 180"/>
          <p:cNvSpPr>
            <a:spLocks noChangeArrowheads="1"/>
          </p:cNvSpPr>
          <p:nvPr/>
        </p:nvSpPr>
        <p:spPr bwMode="auto">
          <a:xfrm>
            <a:off x="2182812" y="8023323"/>
            <a:ext cx="16383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algn="ctr" defTabSz="715963" eaLnBrk="0" hangingPunct="0"/>
            <a:r>
              <a:rPr lang="en-US" sz="900">
                <a:latin typeface="Arial" charset="0"/>
              </a:rPr>
              <a:t>Both Keys must be returned to us, when box is surrendered</a:t>
            </a:r>
            <a:r>
              <a:rPr lang="en-US" sz="800">
                <a:latin typeface="Arial" charset="0"/>
              </a:rPr>
              <a:t>.</a:t>
            </a:r>
          </a:p>
        </p:txBody>
      </p:sp>
      <p:grpSp>
        <p:nvGrpSpPr>
          <p:cNvPr id="174" name="Group 181"/>
          <p:cNvGrpSpPr>
            <a:grpSpLocks/>
          </p:cNvGrpSpPr>
          <p:nvPr/>
        </p:nvGrpSpPr>
        <p:grpSpPr bwMode="auto">
          <a:xfrm>
            <a:off x="2706687" y="7594698"/>
            <a:ext cx="563563" cy="944562"/>
            <a:chOff x="7199" y="2416"/>
            <a:chExt cx="182" cy="595"/>
          </a:xfrm>
        </p:grpSpPr>
        <p:sp>
          <p:nvSpPr>
            <p:cNvPr id="175" name="Line 182"/>
            <p:cNvSpPr>
              <a:spLocks noChangeShapeType="1"/>
            </p:cNvSpPr>
            <p:nvPr/>
          </p:nvSpPr>
          <p:spPr bwMode="auto">
            <a:xfrm>
              <a:off x="7199" y="2416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Line 183"/>
            <p:cNvSpPr>
              <a:spLocks noChangeShapeType="1"/>
            </p:cNvSpPr>
            <p:nvPr/>
          </p:nvSpPr>
          <p:spPr bwMode="auto">
            <a:xfrm>
              <a:off x="7199" y="3011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Line 184"/>
            <p:cNvSpPr>
              <a:spLocks noChangeShapeType="1"/>
            </p:cNvSpPr>
            <p:nvPr/>
          </p:nvSpPr>
          <p:spPr bwMode="auto">
            <a:xfrm>
              <a:off x="7199" y="266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8" name="Text Box 185"/>
          <p:cNvSpPr txBox="1">
            <a:spLocks noChangeArrowheads="1"/>
          </p:cNvSpPr>
          <p:nvPr/>
        </p:nvSpPr>
        <p:spPr bwMode="auto">
          <a:xfrm>
            <a:off x="2098675" y="9434610"/>
            <a:ext cx="12255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">
                <a:latin typeface="Arial" charset="0"/>
              </a:rPr>
              <a:t>Catalog # 70458 Rev. 2/03</a:t>
            </a:r>
          </a:p>
        </p:txBody>
      </p:sp>
      <p:sp>
        <p:nvSpPr>
          <p:cNvPr id="185" name="Text Box 272"/>
          <p:cNvSpPr txBox="1">
            <a:spLocks noChangeArrowheads="1"/>
          </p:cNvSpPr>
          <p:nvPr/>
        </p:nvSpPr>
        <p:spPr bwMode="auto">
          <a:xfrm>
            <a:off x="5656262" y="9404448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3374</a:t>
            </a:r>
          </a:p>
        </p:txBody>
      </p:sp>
      <p:sp>
        <p:nvSpPr>
          <p:cNvPr id="186" name="Text Box 284"/>
          <p:cNvSpPr txBox="1">
            <a:spLocks noChangeArrowheads="1"/>
          </p:cNvSpPr>
          <p:nvPr/>
        </p:nvSpPr>
        <p:spPr bwMode="auto">
          <a:xfrm>
            <a:off x="1190625" y="9398098"/>
            <a:ext cx="463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/>
              <a:t># 3374</a:t>
            </a:r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164</Words>
  <Application>Microsoft Macintosh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20</cp:revision>
  <cp:lastPrinted>2012-03-27T17:00:10Z</cp:lastPrinted>
  <dcterms:created xsi:type="dcterms:W3CDTF">2012-03-21T20:17:12Z</dcterms:created>
  <dcterms:modified xsi:type="dcterms:W3CDTF">2012-03-27T18:07:07Z</dcterms:modified>
</cp:coreProperties>
</file>