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92" y="976"/>
      </p:cViewPr>
      <p:guideLst>
        <p:guide orient="horz" pos="324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195638"/>
            <a:ext cx="8161020" cy="2205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5829300"/>
            <a:ext cx="672084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659609"/>
            <a:ext cx="2268616" cy="140422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8" y="659609"/>
            <a:ext cx="6645831" cy="140422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610351"/>
            <a:ext cx="8161020" cy="2043113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4360071"/>
            <a:ext cx="8161020" cy="2250280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3840959"/>
            <a:ext cx="4457224" cy="1086088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302670"/>
            <a:ext cx="4242197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3262313"/>
            <a:ext cx="4242197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302670"/>
            <a:ext cx="4243864" cy="959643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3262313"/>
            <a:ext cx="4243864" cy="592693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409575"/>
            <a:ext cx="3158729" cy="174307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409576"/>
            <a:ext cx="5367338" cy="877967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152651"/>
            <a:ext cx="3158729" cy="7036595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7200901"/>
            <a:ext cx="5760720" cy="85010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919163"/>
            <a:ext cx="5760720" cy="617220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8051008"/>
            <a:ext cx="5760720" cy="1207293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411957"/>
            <a:ext cx="8641080" cy="17145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400301"/>
            <a:ext cx="8641080" cy="6788945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3/27/12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9534526"/>
            <a:ext cx="30403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9534526"/>
            <a:ext cx="224028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>
            <a:off x="1604964" y="6217221"/>
            <a:ext cx="2738438" cy="3651250"/>
            <a:chOff x="1597025" y="950439"/>
            <a:chExt cx="2738438" cy="3651250"/>
          </a:xfrm>
        </p:grpSpPr>
        <p:sp>
          <p:nvSpPr>
            <p:cNvPr id="197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8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9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0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6082509" y="6217221"/>
            <a:ext cx="2738438" cy="3651250"/>
            <a:chOff x="1597025" y="950439"/>
            <a:chExt cx="2738438" cy="3651250"/>
          </a:xfrm>
        </p:grpSpPr>
        <p:sp>
          <p:nvSpPr>
            <p:cNvPr id="212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3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4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5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70038" y="1043629"/>
            <a:ext cx="7296946" cy="8850242"/>
            <a:chOff x="1570038" y="1043629"/>
            <a:chExt cx="7296946" cy="8850242"/>
          </a:xfrm>
        </p:grpSpPr>
        <p:grpSp>
          <p:nvGrpSpPr>
            <p:cNvPr id="216" name="Group 215"/>
            <p:cNvGrpSpPr/>
            <p:nvPr/>
          </p:nvGrpSpPr>
          <p:grpSpPr>
            <a:xfrm>
              <a:off x="6044409" y="6164834"/>
              <a:ext cx="2822575" cy="3729037"/>
              <a:chOff x="1570038" y="898052"/>
              <a:chExt cx="2822575" cy="3729037"/>
            </a:xfrm>
          </p:grpSpPr>
          <p:sp>
            <p:nvSpPr>
              <p:cNvPr id="217" name="Rectangle 21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1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2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9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0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1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2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3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64" name="Group 263"/>
            <p:cNvGrpSpPr/>
            <p:nvPr/>
          </p:nvGrpSpPr>
          <p:grpSpPr>
            <a:xfrm>
              <a:off x="1577977" y="6164834"/>
              <a:ext cx="2822575" cy="3729037"/>
              <a:chOff x="1570038" y="898052"/>
              <a:chExt cx="2822575" cy="3729037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6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67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8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69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0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1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3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4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75" name="Group 274"/>
            <p:cNvGrpSpPr/>
            <p:nvPr/>
          </p:nvGrpSpPr>
          <p:grpSpPr>
            <a:xfrm>
              <a:off x="6036470" y="1043629"/>
              <a:ext cx="2822575" cy="3729037"/>
              <a:chOff x="1570038" y="898052"/>
              <a:chExt cx="2822575" cy="3729037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7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7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8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>
            <a:xfrm>
              <a:off x="1570038" y="1043629"/>
              <a:ext cx="2822575" cy="3729037"/>
              <a:chOff x="1570038" y="898052"/>
              <a:chExt cx="2822575" cy="3729037"/>
            </a:xfrm>
          </p:grpSpPr>
          <p:sp>
            <p:nvSpPr>
              <p:cNvPr id="287" name="Rectangle 286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289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0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1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2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3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4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5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96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cxnSp>
        <p:nvCxnSpPr>
          <p:cNvPr id="297" name="Straight Connector 296"/>
          <p:cNvCxnSpPr/>
          <p:nvPr/>
        </p:nvCxnSpPr>
        <p:spPr>
          <a:xfrm>
            <a:off x="0" y="5165148"/>
            <a:ext cx="9601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8" name="Group 297"/>
          <p:cNvGrpSpPr/>
          <p:nvPr/>
        </p:nvGrpSpPr>
        <p:grpSpPr>
          <a:xfrm>
            <a:off x="1597025" y="1096016"/>
            <a:ext cx="2738438" cy="3651250"/>
            <a:chOff x="1597025" y="950439"/>
            <a:chExt cx="2738438" cy="3651250"/>
          </a:xfrm>
        </p:grpSpPr>
        <p:sp>
          <p:nvSpPr>
            <p:cNvPr id="299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0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1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2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074570" y="1096016"/>
            <a:ext cx="2738438" cy="3651250"/>
            <a:chOff x="1597025" y="950439"/>
            <a:chExt cx="2738438" cy="3651250"/>
          </a:xfrm>
        </p:grpSpPr>
        <p:sp>
          <p:nvSpPr>
            <p:cNvPr id="304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5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6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7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8" name="Group 298"/>
          <p:cNvGrpSpPr>
            <a:grpSpLocks/>
          </p:cNvGrpSpPr>
          <p:nvPr/>
        </p:nvGrpSpPr>
        <p:grpSpPr bwMode="auto">
          <a:xfrm>
            <a:off x="8462172" y="9509696"/>
            <a:ext cx="358775" cy="358775"/>
            <a:chOff x="6336" y="3858"/>
            <a:chExt cx="226" cy="226"/>
          </a:xfrm>
        </p:grpSpPr>
        <p:sp>
          <p:nvSpPr>
            <p:cNvPr id="30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636422" y="1096016"/>
            <a:ext cx="3171825" cy="3676650"/>
            <a:chOff x="5636422" y="1096016"/>
            <a:chExt cx="3171825" cy="3676650"/>
          </a:xfrm>
        </p:grpSpPr>
        <p:sp>
          <p:nvSpPr>
            <p:cNvPr id="171" name="Rectangle 294"/>
            <p:cNvSpPr>
              <a:spLocks noChangeArrowheads="1"/>
            </p:cNvSpPr>
            <p:nvPr/>
          </p:nvSpPr>
          <p:spPr bwMode="auto">
            <a:xfrm rot="10800000">
              <a:off x="6539709" y="4505966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National Bank Products,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Warner Robins, GA 31095-6239</a:t>
              </a:r>
            </a:p>
          </p:txBody>
        </p:sp>
        <p:sp>
          <p:nvSpPr>
            <p:cNvPr id="172" name="Rectangle 295"/>
            <p:cNvSpPr>
              <a:spLocks noChangeArrowheads="1"/>
            </p:cNvSpPr>
            <p:nvPr/>
          </p:nvSpPr>
          <p:spPr bwMode="auto">
            <a:xfrm>
              <a:off x="6680997" y="1748479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73" name="Line 296"/>
            <p:cNvSpPr>
              <a:spLocks noChangeShapeType="1"/>
            </p:cNvSpPr>
            <p:nvPr/>
          </p:nvSpPr>
          <p:spPr bwMode="auto">
            <a:xfrm>
              <a:off x="7252497" y="2542229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Rectangle 297"/>
            <p:cNvSpPr>
              <a:spLocks noChangeArrowheads="1"/>
            </p:cNvSpPr>
            <p:nvPr/>
          </p:nvSpPr>
          <p:spPr bwMode="auto">
            <a:xfrm>
              <a:off x="6709572" y="2566041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pic>
          <p:nvPicPr>
            <p:cNvPr id="175" name="Picture 312" descr="Northeast_Georgia_Bank - NBP Po 252455 - 2007-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0997" y="3428054"/>
              <a:ext cx="1516062" cy="509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6" name="Group 278"/>
            <p:cNvGrpSpPr>
              <a:grpSpLocks/>
            </p:cNvGrpSpPr>
            <p:nvPr/>
          </p:nvGrpSpPr>
          <p:grpSpPr bwMode="auto">
            <a:xfrm>
              <a:off x="8449472" y="4388491"/>
              <a:ext cx="358775" cy="358775"/>
              <a:chOff x="6336" y="3858"/>
              <a:chExt cx="226" cy="226"/>
            </a:xfrm>
          </p:grpSpPr>
          <p:sp>
            <p:nvSpPr>
              <p:cNvPr id="177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8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79" name="Group 281"/>
            <p:cNvGrpSpPr>
              <a:grpSpLocks/>
            </p:cNvGrpSpPr>
            <p:nvPr/>
          </p:nvGrpSpPr>
          <p:grpSpPr bwMode="auto">
            <a:xfrm>
              <a:off x="6069809" y="1096016"/>
              <a:ext cx="358775" cy="358775"/>
              <a:chOff x="6336" y="3858"/>
              <a:chExt cx="226" cy="226"/>
            </a:xfrm>
          </p:grpSpPr>
          <p:sp>
            <p:nvSpPr>
              <p:cNvPr id="180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1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82" name="Text Box 329"/>
            <p:cNvSpPr txBox="1">
              <a:spLocks noChangeArrowheads="1"/>
            </p:cNvSpPr>
            <p:nvPr/>
          </p:nvSpPr>
          <p:spPr bwMode="auto">
            <a:xfrm>
              <a:off x="5636422" y="4055116"/>
              <a:ext cx="466794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dirty="0"/>
                <a:t># </a:t>
              </a:r>
              <a:r>
                <a:rPr lang="en-US" sz="800" dirty="0" smtClean="0"/>
                <a:t>3022</a:t>
              </a:r>
              <a:endParaRPr lang="en-US" sz="800" dirty="0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163638" y="1096016"/>
            <a:ext cx="3171825" cy="3676650"/>
            <a:chOff x="5636422" y="1096016"/>
            <a:chExt cx="3171825" cy="3676650"/>
          </a:xfrm>
        </p:grpSpPr>
        <p:sp>
          <p:nvSpPr>
            <p:cNvPr id="185" name="Rectangle 294"/>
            <p:cNvSpPr>
              <a:spLocks noChangeArrowheads="1"/>
            </p:cNvSpPr>
            <p:nvPr/>
          </p:nvSpPr>
          <p:spPr bwMode="auto">
            <a:xfrm rot="10800000">
              <a:off x="6539709" y="4505966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National Bank Products,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Warner Robins, GA 31095-6239</a:t>
              </a:r>
            </a:p>
          </p:txBody>
        </p:sp>
        <p:sp>
          <p:nvSpPr>
            <p:cNvPr id="186" name="Rectangle 295"/>
            <p:cNvSpPr>
              <a:spLocks noChangeArrowheads="1"/>
            </p:cNvSpPr>
            <p:nvPr/>
          </p:nvSpPr>
          <p:spPr bwMode="auto">
            <a:xfrm>
              <a:off x="6680997" y="1748479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187" name="Line 296"/>
            <p:cNvSpPr>
              <a:spLocks noChangeShapeType="1"/>
            </p:cNvSpPr>
            <p:nvPr/>
          </p:nvSpPr>
          <p:spPr bwMode="auto">
            <a:xfrm>
              <a:off x="7252497" y="2542229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Rectangle 297"/>
            <p:cNvSpPr>
              <a:spLocks noChangeArrowheads="1"/>
            </p:cNvSpPr>
            <p:nvPr/>
          </p:nvSpPr>
          <p:spPr bwMode="auto">
            <a:xfrm>
              <a:off x="6709572" y="2566041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pic>
          <p:nvPicPr>
            <p:cNvPr id="189" name="Picture 312" descr="Northeast_Georgia_Bank - NBP Po 252455 - 2007-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0997" y="3428054"/>
              <a:ext cx="1516062" cy="509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0" name="Group 278"/>
            <p:cNvGrpSpPr>
              <a:grpSpLocks/>
            </p:cNvGrpSpPr>
            <p:nvPr/>
          </p:nvGrpSpPr>
          <p:grpSpPr bwMode="auto">
            <a:xfrm>
              <a:off x="8449472" y="4388491"/>
              <a:ext cx="358775" cy="358775"/>
              <a:chOff x="6336" y="3858"/>
              <a:chExt cx="226" cy="226"/>
            </a:xfrm>
          </p:grpSpPr>
          <p:sp>
            <p:nvSpPr>
              <p:cNvPr id="195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1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1" name="Group 281"/>
            <p:cNvGrpSpPr>
              <a:grpSpLocks/>
            </p:cNvGrpSpPr>
            <p:nvPr/>
          </p:nvGrpSpPr>
          <p:grpSpPr bwMode="auto">
            <a:xfrm>
              <a:off x="6069809" y="1096016"/>
              <a:ext cx="358775" cy="358775"/>
              <a:chOff x="6336" y="3858"/>
              <a:chExt cx="226" cy="226"/>
            </a:xfrm>
          </p:grpSpPr>
          <p:sp>
            <p:nvSpPr>
              <p:cNvPr id="193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4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92" name="Text Box 329"/>
            <p:cNvSpPr txBox="1">
              <a:spLocks noChangeArrowheads="1"/>
            </p:cNvSpPr>
            <p:nvPr/>
          </p:nvSpPr>
          <p:spPr bwMode="auto">
            <a:xfrm>
              <a:off x="5636422" y="4055116"/>
              <a:ext cx="466794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dirty="0"/>
                <a:t># </a:t>
              </a:r>
              <a:r>
                <a:rPr lang="en-US" sz="800" dirty="0" smtClean="0"/>
                <a:t>3022</a:t>
              </a:r>
              <a:endParaRPr lang="en-US" sz="800" dirty="0"/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5649122" y="6217221"/>
            <a:ext cx="3171825" cy="3676650"/>
            <a:chOff x="5636422" y="1096016"/>
            <a:chExt cx="3171825" cy="3676650"/>
          </a:xfrm>
        </p:grpSpPr>
        <p:sp>
          <p:nvSpPr>
            <p:cNvPr id="203" name="Rectangle 294"/>
            <p:cNvSpPr>
              <a:spLocks noChangeArrowheads="1"/>
            </p:cNvSpPr>
            <p:nvPr/>
          </p:nvSpPr>
          <p:spPr bwMode="auto">
            <a:xfrm rot="10800000">
              <a:off x="6539709" y="4505966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National Bank Products,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Warner Robins, GA 31095-6239</a:t>
              </a:r>
            </a:p>
          </p:txBody>
        </p:sp>
        <p:sp>
          <p:nvSpPr>
            <p:cNvPr id="204" name="Rectangle 295"/>
            <p:cNvSpPr>
              <a:spLocks noChangeArrowheads="1"/>
            </p:cNvSpPr>
            <p:nvPr/>
          </p:nvSpPr>
          <p:spPr bwMode="auto">
            <a:xfrm>
              <a:off x="6680997" y="1748479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205" name="Line 296"/>
            <p:cNvSpPr>
              <a:spLocks noChangeShapeType="1"/>
            </p:cNvSpPr>
            <p:nvPr/>
          </p:nvSpPr>
          <p:spPr bwMode="auto">
            <a:xfrm>
              <a:off x="7252497" y="2542229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297"/>
            <p:cNvSpPr>
              <a:spLocks noChangeArrowheads="1"/>
            </p:cNvSpPr>
            <p:nvPr/>
          </p:nvSpPr>
          <p:spPr bwMode="auto">
            <a:xfrm>
              <a:off x="6709572" y="2566041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pic>
          <p:nvPicPr>
            <p:cNvPr id="207" name="Picture 312" descr="Northeast_Georgia_Bank - NBP Po 252455 - 2007-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0997" y="3428054"/>
              <a:ext cx="1516062" cy="509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8" name="Group 278"/>
            <p:cNvGrpSpPr>
              <a:grpSpLocks/>
            </p:cNvGrpSpPr>
            <p:nvPr/>
          </p:nvGrpSpPr>
          <p:grpSpPr bwMode="auto">
            <a:xfrm>
              <a:off x="8449472" y="4388491"/>
              <a:ext cx="358775" cy="358775"/>
              <a:chOff x="6336" y="3858"/>
              <a:chExt cx="226" cy="226"/>
            </a:xfrm>
          </p:grpSpPr>
          <p:sp>
            <p:nvSpPr>
              <p:cNvPr id="224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5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09" name="Group 281"/>
            <p:cNvGrpSpPr>
              <a:grpSpLocks/>
            </p:cNvGrpSpPr>
            <p:nvPr/>
          </p:nvGrpSpPr>
          <p:grpSpPr bwMode="auto">
            <a:xfrm>
              <a:off x="6069809" y="1096016"/>
              <a:ext cx="358775" cy="358775"/>
              <a:chOff x="6336" y="3858"/>
              <a:chExt cx="226" cy="226"/>
            </a:xfrm>
          </p:grpSpPr>
          <p:sp>
            <p:nvSpPr>
              <p:cNvPr id="222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3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0" name="Text Box 329"/>
            <p:cNvSpPr txBox="1">
              <a:spLocks noChangeArrowheads="1"/>
            </p:cNvSpPr>
            <p:nvPr/>
          </p:nvSpPr>
          <p:spPr bwMode="auto">
            <a:xfrm>
              <a:off x="5636422" y="4055116"/>
              <a:ext cx="466794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dirty="0"/>
                <a:t># </a:t>
              </a:r>
              <a:r>
                <a:rPr lang="en-US" sz="800" dirty="0" smtClean="0"/>
                <a:t>3022</a:t>
              </a:r>
              <a:endParaRPr lang="en-US" sz="800" dirty="0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176338" y="6217221"/>
            <a:ext cx="3171825" cy="3676650"/>
            <a:chOff x="5636422" y="1096016"/>
            <a:chExt cx="3171825" cy="3676650"/>
          </a:xfrm>
        </p:grpSpPr>
        <p:sp>
          <p:nvSpPr>
            <p:cNvPr id="227" name="Rectangle 294"/>
            <p:cNvSpPr>
              <a:spLocks noChangeArrowheads="1"/>
            </p:cNvSpPr>
            <p:nvPr/>
          </p:nvSpPr>
          <p:spPr bwMode="auto">
            <a:xfrm rot="10800000">
              <a:off x="6539709" y="4505966"/>
              <a:ext cx="1797050" cy="2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600">
                  <a:latin typeface="Arial" charset="0"/>
                </a:rPr>
                <a:t>National Bank Products, Inc.</a:t>
              </a:r>
            </a:p>
            <a:p>
              <a:pPr algn="ctr" defTabSz="804863" eaLnBrk="0" hangingPunct="0"/>
              <a:r>
                <a:rPr lang="en-US" sz="600">
                  <a:latin typeface="Arial" charset="0"/>
                </a:rPr>
                <a:t>Warner Robins, GA 31095-6239</a:t>
              </a:r>
            </a:p>
          </p:txBody>
        </p:sp>
        <p:sp>
          <p:nvSpPr>
            <p:cNvPr id="228" name="Rectangle 295"/>
            <p:cNvSpPr>
              <a:spLocks noChangeArrowheads="1"/>
            </p:cNvSpPr>
            <p:nvPr/>
          </p:nvSpPr>
          <p:spPr bwMode="auto">
            <a:xfrm>
              <a:off x="6680997" y="1748479"/>
              <a:ext cx="1546225" cy="765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80962" tIns="41275" rIns="80962" bIns="41275">
              <a:spAutoFit/>
            </a:bodyPr>
            <a:lstStyle/>
            <a:p>
              <a:pPr algn="ctr" defTabSz="804863" eaLnBrk="0" hangingPunct="0"/>
              <a:r>
                <a:rPr lang="en-US" sz="900" b="1">
                  <a:latin typeface="Arial" charset="0"/>
                </a:rPr>
                <a:t>FOR SAFETY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KEEP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ONE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SAFE DEPOSIT BOX KEY</a:t>
              </a:r>
            </a:p>
            <a:p>
              <a:pPr algn="ctr" defTabSz="804863" eaLnBrk="0" hangingPunct="0"/>
              <a:r>
                <a:rPr lang="en-US" sz="900" b="1">
                  <a:latin typeface="Arial" charset="0"/>
                </a:rPr>
                <a:t>IN THIS WALLET</a:t>
              </a:r>
            </a:p>
          </p:txBody>
        </p:sp>
        <p:sp>
          <p:nvSpPr>
            <p:cNvPr id="229" name="Line 296"/>
            <p:cNvSpPr>
              <a:spLocks noChangeShapeType="1"/>
            </p:cNvSpPr>
            <p:nvPr/>
          </p:nvSpPr>
          <p:spPr bwMode="auto">
            <a:xfrm>
              <a:off x="7252497" y="2542229"/>
              <a:ext cx="403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Rectangle 297"/>
            <p:cNvSpPr>
              <a:spLocks noChangeArrowheads="1"/>
            </p:cNvSpPr>
            <p:nvPr/>
          </p:nvSpPr>
          <p:spPr bwMode="auto">
            <a:xfrm>
              <a:off x="6709572" y="2566041"/>
              <a:ext cx="1487487" cy="571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41275" rIns="80962" bIns="41275">
              <a:spAutoFit/>
            </a:bodyPr>
            <a:lstStyle/>
            <a:p>
              <a:pPr algn="just" defTabSz="804863" eaLnBrk="0" hangingPunct="0"/>
              <a:r>
                <a:rPr lang="en-US" sz="800">
                  <a:latin typeface="Arial" charset="0"/>
                </a:rPr>
                <a:t>Loss of keys will cause you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considerable expense.  Both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keys must be returned to us</a:t>
              </a:r>
              <a:br>
                <a:rPr lang="en-US" sz="800">
                  <a:latin typeface="Arial" charset="0"/>
                </a:rPr>
              </a:br>
              <a:r>
                <a:rPr lang="en-US" sz="800">
                  <a:latin typeface="Arial" charset="0"/>
                </a:rPr>
                <a:t>when box is surrendered.</a:t>
              </a:r>
            </a:p>
          </p:txBody>
        </p:sp>
        <p:pic>
          <p:nvPicPr>
            <p:cNvPr id="231" name="Picture 312" descr="Northeast_Georgia_Bank - NBP Po 252455 - 2007-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0997" y="3428054"/>
              <a:ext cx="1516062" cy="5095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2" name="Group 278"/>
            <p:cNvGrpSpPr>
              <a:grpSpLocks/>
            </p:cNvGrpSpPr>
            <p:nvPr/>
          </p:nvGrpSpPr>
          <p:grpSpPr bwMode="auto">
            <a:xfrm>
              <a:off x="8449472" y="4388491"/>
              <a:ext cx="358775" cy="358775"/>
              <a:chOff x="6336" y="3858"/>
              <a:chExt cx="226" cy="226"/>
            </a:xfrm>
          </p:grpSpPr>
          <p:sp>
            <p:nvSpPr>
              <p:cNvPr id="237" name="Oval 2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" name="AutoShape 2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233" name="Group 281"/>
            <p:cNvGrpSpPr>
              <a:grpSpLocks/>
            </p:cNvGrpSpPr>
            <p:nvPr/>
          </p:nvGrpSpPr>
          <p:grpSpPr bwMode="auto">
            <a:xfrm>
              <a:off x="6069809" y="1096016"/>
              <a:ext cx="358775" cy="358775"/>
              <a:chOff x="6336" y="3858"/>
              <a:chExt cx="226" cy="226"/>
            </a:xfrm>
          </p:grpSpPr>
          <p:sp>
            <p:nvSpPr>
              <p:cNvPr id="235" name="Oval 28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6" name="AutoShape 28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34" name="Text Box 329"/>
            <p:cNvSpPr txBox="1">
              <a:spLocks noChangeArrowheads="1"/>
            </p:cNvSpPr>
            <p:nvPr/>
          </p:nvSpPr>
          <p:spPr bwMode="auto">
            <a:xfrm>
              <a:off x="5636422" y="4055116"/>
              <a:ext cx="466794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800" dirty="0"/>
                <a:t># </a:t>
              </a:r>
              <a:r>
                <a:rPr lang="en-US" sz="800" dirty="0" smtClean="0"/>
                <a:t>3022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128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30</cp:revision>
  <cp:lastPrinted>2012-03-27T19:28:38Z</cp:lastPrinted>
  <dcterms:created xsi:type="dcterms:W3CDTF">2012-03-21T20:17:12Z</dcterms:created>
  <dcterms:modified xsi:type="dcterms:W3CDTF">2012-03-27T19:32:35Z</dcterms:modified>
</cp:coreProperties>
</file>