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92" y="976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636422" y="1096016"/>
            <a:ext cx="3171825" cy="3676650"/>
            <a:chOff x="5636422" y="1096016"/>
            <a:chExt cx="3171825" cy="3676650"/>
          </a:xfrm>
        </p:grpSpPr>
        <p:sp>
          <p:nvSpPr>
            <p:cNvPr id="171" name="Rectangle 294"/>
            <p:cNvSpPr>
              <a:spLocks noChangeArrowheads="1"/>
            </p:cNvSpPr>
            <p:nvPr/>
          </p:nvSpPr>
          <p:spPr bwMode="auto">
            <a:xfrm rot="10800000">
              <a:off x="6539709" y="4505966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National Bank Products,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Warner Robins, GA 31095-6239</a:t>
              </a:r>
            </a:p>
          </p:txBody>
        </p:sp>
        <p:sp>
          <p:nvSpPr>
            <p:cNvPr id="172" name="Rectangle 295"/>
            <p:cNvSpPr>
              <a:spLocks noChangeArrowheads="1"/>
            </p:cNvSpPr>
            <p:nvPr/>
          </p:nvSpPr>
          <p:spPr bwMode="auto">
            <a:xfrm>
              <a:off x="6680997" y="1748479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173" name="Line 296"/>
            <p:cNvSpPr>
              <a:spLocks noChangeShapeType="1"/>
            </p:cNvSpPr>
            <p:nvPr/>
          </p:nvSpPr>
          <p:spPr bwMode="auto">
            <a:xfrm>
              <a:off x="7252497" y="2542229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Rectangle 297"/>
            <p:cNvSpPr>
              <a:spLocks noChangeArrowheads="1"/>
            </p:cNvSpPr>
            <p:nvPr/>
          </p:nvSpPr>
          <p:spPr bwMode="auto">
            <a:xfrm>
              <a:off x="6709572" y="2566041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pic>
          <p:nvPicPr>
            <p:cNvPr id="175" name="Picture 312" descr="Northeast_Georgia_Bank - NBP Po 252455 - 2007-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0997" y="3428054"/>
              <a:ext cx="1516062" cy="509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6" name="Group 278"/>
            <p:cNvGrpSpPr>
              <a:grpSpLocks/>
            </p:cNvGrpSpPr>
            <p:nvPr/>
          </p:nvGrpSpPr>
          <p:grpSpPr bwMode="auto">
            <a:xfrm>
              <a:off x="8449472" y="4388491"/>
              <a:ext cx="358775" cy="358775"/>
              <a:chOff x="6336" y="3858"/>
              <a:chExt cx="226" cy="226"/>
            </a:xfrm>
          </p:grpSpPr>
          <p:sp>
            <p:nvSpPr>
              <p:cNvPr id="177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8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79" name="Group 281"/>
            <p:cNvGrpSpPr>
              <a:grpSpLocks/>
            </p:cNvGrpSpPr>
            <p:nvPr/>
          </p:nvGrpSpPr>
          <p:grpSpPr bwMode="auto">
            <a:xfrm>
              <a:off x="6069809" y="1096016"/>
              <a:ext cx="358775" cy="358775"/>
              <a:chOff x="6336" y="3858"/>
              <a:chExt cx="226" cy="226"/>
            </a:xfrm>
          </p:grpSpPr>
          <p:sp>
            <p:nvSpPr>
              <p:cNvPr id="180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1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82" name="Text Box 329"/>
            <p:cNvSpPr txBox="1">
              <a:spLocks noChangeArrowheads="1"/>
            </p:cNvSpPr>
            <p:nvPr/>
          </p:nvSpPr>
          <p:spPr bwMode="auto">
            <a:xfrm>
              <a:off x="5636422" y="4055116"/>
              <a:ext cx="466794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 dirty="0"/>
                <a:t># </a:t>
              </a:r>
              <a:r>
                <a:rPr lang="en-US" sz="800" dirty="0" smtClean="0"/>
                <a:t>3022</a:t>
              </a:r>
              <a:endParaRPr lang="en-US" sz="800" dirty="0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163638" y="1096016"/>
            <a:ext cx="3171825" cy="3676650"/>
            <a:chOff x="5636422" y="1096016"/>
            <a:chExt cx="3171825" cy="3676650"/>
          </a:xfrm>
        </p:grpSpPr>
        <p:sp>
          <p:nvSpPr>
            <p:cNvPr id="185" name="Rectangle 294"/>
            <p:cNvSpPr>
              <a:spLocks noChangeArrowheads="1"/>
            </p:cNvSpPr>
            <p:nvPr/>
          </p:nvSpPr>
          <p:spPr bwMode="auto">
            <a:xfrm rot="10800000">
              <a:off x="6539709" y="4505966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National Bank Products,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Warner Robins, GA 31095-6239</a:t>
              </a:r>
            </a:p>
          </p:txBody>
        </p:sp>
        <p:sp>
          <p:nvSpPr>
            <p:cNvPr id="186" name="Rectangle 295"/>
            <p:cNvSpPr>
              <a:spLocks noChangeArrowheads="1"/>
            </p:cNvSpPr>
            <p:nvPr/>
          </p:nvSpPr>
          <p:spPr bwMode="auto">
            <a:xfrm>
              <a:off x="6680997" y="1748479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187" name="Line 296"/>
            <p:cNvSpPr>
              <a:spLocks noChangeShapeType="1"/>
            </p:cNvSpPr>
            <p:nvPr/>
          </p:nvSpPr>
          <p:spPr bwMode="auto">
            <a:xfrm>
              <a:off x="7252497" y="2542229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Rectangle 297"/>
            <p:cNvSpPr>
              <a:spLocks noChangeArrowheads="1"/>
            </p:cNvSpPr>
            <p:nvPr/>
          </p:nvSpPr>
          <p:spPr bwMode="auto">
            <a:xfrm>
              <a:off x="6709572" y="2566041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pic>
          <p:nvPicPr>
            <p:cNvPr id="189" name="Picture 312" descr="Northeast_Georgia_Bank - NBP Po 252455 - 2007-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0997" y="3428054"/>
              <a:ext cx="1516062" cy="509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0" name="Group 278"/>
            <p:cNvGrpSpPr>
              <a:grpSpLocks/>
            </p:cNvGrpSpPr>
            <p:nvPr/>
          </p:nvGrpSpPr>
          <p:grpSpPr bwMode="auto">
            <a:xfrm>
              <a:off x="8449472" y="4388491"/>
              <a:ext cx="358775" cy="358775"/>
              <a:chOff x="6336" y="3858"/>
              <a:chExt cx="226" cy="226"/>
            </a:xfrm>
          </p:grpSpPr>
          <p:sp>
            <p:nvSpPr>
              <p:cNvPr id="195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1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1" name="Group 281"/>
            <p:cNvGrpSpPr>
              <a:grpSpLocks/>
            </p:cNvGrpSpPr>
            <p:nvPr/>
          </p:nvGrpSpPr>
          <p:grpSpPr bwMode="auto">
            <a:xfrm>
              <a:off x="6069809" y="1096016"/>
              <a:ext cx="358775" cy="358775"/>
              <a:chOff x="6336" y="3858"/>
              <a:chExt cx="226" cy="226"/>
            </a:xfrm>
          </p:grpSpPr>
          <p:sp>
            <p:nvSpPr>
              <p:cNvPr id="193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4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92" name="Text Box 329"/>
            <p:cNvSpPr txBox="1">
              <a:spLocks noChangeArrowheads="1"/>
            </p:cNvSpPr>
            <p:nvPr/>
          </p:nvSpPr>
          <p:spPr bwMode="auto">
            <a:xfrm>
              <a:off x="5636422" y="4055116"/>
              <a:ext cx="466794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 dirty="0"/>
                <a:t># </a:t>
              </a:r>
              <a:r>
                <a:rPr lang="en-US" sz="800" dirty="0" smtClean="0"/>
                <a:t>3022</a:t>
              </a:r>
              <a:endParaRPr lang="en-US" sz="800" dirty="0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5649122" y="6217221"/>
            <a:ext cx="3171825" cy="3676650"/>
            <a:chOff x="5636422" y="1096016"/>
            <a:chExt cx="3171825" cy="3676650"/>
          </a:xfrm>
        </p:grpSpPr>
        <p:sp>
          <p:nvSpPr>
            <p:cNvPr id="203" name="Rectangle 294"/>
            <p:cNvSpPr>
              <a:spLocks noChangeArrowheads="1"/>
            </p:cNvSpPr>
            <p:nvPr/>
          </p:nvSpPr>
          <p:spPr bwMode="auto">
            <a:xfrm rot="10800000">
              <a:off x="6539709" y="4505966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National Bank Products,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Warner Robins, GA 31095-6239</a:t>
              </a:r>
            </a:p>
          </p:txBody>
        </p:sp>
        <p:sp>
          <p:nvSpPr>
            <p:cNvPr id="204" name="Rectangle 295"/>
            <p:cNvSpPr>
              <a:spLocks noChangeArrowheads="1"/>
            </p:cNvSpPr>
            <p:nvPr/>
          </p:nvSpPr>
          <p:spPr bwMode="auto">
            <a:xfrm>
              <a:off x="6680997" y="1748479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205" name="Line 296"/>
            <p:cNvSpPr>
              <a:spLocks noChangeShapeType="1"/>
            </p:cNvSpPr>
            <p:nvPr/>
          </p:nvSpPr>
          <p:spPr bwMode="auto">
            <a:xfrm>
              <a:off x="7252497" y="2542229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Rectangle 297"/>
            <p:cNvSpPr>
              <a:spLocks noChangeArrowheads="1"/>
            </p:cNvSpPr>
            <p:nvPr/>
          </p:nvSpPr>
          <p:spPr bwMode="auto">
            <a:xfrm>
              <a:off x="6709572" y="2566041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pic>
          <p:nvPicPr>
            <p:cNvPr id="207" name="Picture 312" descr="Northeast_Georgia_Bank - NBP Po 252455 - 2007-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0997" y="3428054"/>
              <a:ext cx="1516062" cy="509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8" name="Group 278"/>
            <p:cNvGrpSpPr>
              <a:grpSpLocks/>
            </p:cNvGrpSpPr>
            <p:nvPr/>
          </p:nvGrpSpPr>
          <p:grpSpPr bwMode="auto">
            <a:xfrm>
              <a:off x="8449472" y="4388491"/>
              <a:ext cx="358775" cy="358775"/>
              <a:chOff x="6336" y="3858"/>
              <a:chExt cx="226" cy="226"/>
            </a:xfrm>
          </p:grpSpPr>
          <p:sp>
            <p:nvSpPr>
              <p:cNvPr id="224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25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9" name="Group 281"/>
            <p:cNvGrpSpPr>
              <a:grpSpLocks/>
            </p:cNvGrpSpPr>
            <p:nvPr/>
          </p:nvGrpSpPr>
          <p:grpSpPr bwMode="auto">
            <a:xfrm>
              <a:off x="6069809" y="1096016"/>
              <a:ext cx="358775" cy="358775"/>
              <a:chOff x="6336" y="3858"/>
              <a:chExt cx="226" cy="226"/>
            </a:xfrm>
          </p:grpSpPr>
          <p:sp>
            <p:nvSpPr>
              <p:cNvPr id="222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23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0" name="Text Box 329"/>
            <p:cNvSpPr txBox="1">
              <a:spLocks noChangeArrowheads="1"/>
            </p:cNvSpPr>
            <p:nvPr/>
          </p:nvSpPr>
          <p:spPr bwMode="auto">
            <a:xfrm>
              <a:off x="5636422" y="4055116"/>
              <a:ext cx="466794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 dirty="0"/>
                <a:t># </a:t>
              </a:r>
              <a:r>
                <a:rPr lang="en-US" sz="800" dirty="0" smtClean="0"/>
                <a:t>3022</a:t>
              </a:r>
              <a:endParaRPr lang="en-US" sz="800" dirty="0"/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1176338" y="6217221"/>
            <a:ext cx="3171825" cy="3676650"/>
            <a:chOff x="5636422" y="1096016"/>
            <a:chExt cx="3171825" cy="3676650"/>
          </a:xfrm>
        </p:grpSpPr>
        <p:sp>
          <p:nvSpPr>
            <p:cNvPr id="227" name="Rectangle 294"/>
            <p:cNvSpPr>
              <a:spLocks noChangeArrowheads="1"/>
            </p:cNvSpPr>
            <p:nvPr/>
          </p:nvSpPr>
          <p:spPr bwMode="auto">
            <a:xfrm rot="10800000">
              <a:off x="6539709" y="4505966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National Bank Products,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Warner Robins, GA 31095-6239</a:t>
              </a:r>
            </a:p>
          </p:txBody>
        </p:sp>
        <p:sp>
          <p:nvSpPr>
            <p:cNvPr id="228" name="Rectangle 295"/>
            <p:cNvSpPr>
              <a:spLocks noChangeArrowheads="1"/>
            </p:cNvSpPr>
            <p:nvPr/>
          </p:nvSpPr>
          <p:spPr bwMode="auto">
            <a:xfrm>
              <a:off x="6680997" y="1748479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229" name="Line 296"/>
            <p:cNvSpPr>
              <a:spLocks noChangeShapeType="1"/>
            </p:cNvSpPr>
            <p:nvPr/>
          </p:nvSpPr>
          <p:spPr bwMode="auto">
            <a:xfrm>
              <a:off x="7252497" y="2542229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Rectangle 297"/>
            <p:cNvSpPr>
              <a:spLocks noChangeArrowheads="1"/>
            </p:cNvSpPr>
            <p:nvPr/>
          </p:nvSpPr>
          <p:spPr bwMode="auto">
            <a:xfrm>
              <a:off x="6709572" y="2566041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pic>
          <p:nvPicPr>
            <p:cNvPr id="231" name="Picture 312" descr="Northeast_Georgia_Bank - NBP Po 252455 - 2007-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0997" y="3428054"/>
              <a:ext cx="1516062" cy="509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32" name="Group 278"/>
            <p:cNvGrpSpPr>
              <a:grpSpLocks/>
            </p:cNvGrpSpPr>
            <p:nvPr/>
          </p:nvGrpSpPr>
          <p:grpSpPr bwMode="auto">
            <a:xfrm>
              <a:off x="8449472" y="4388491"/>
              <a:ext cx="358775" cy="358775"/>
              <a:chOff x="6336" y="3858"/>
              <a:chExt cx="226" cy="226"/>
            </a:xfrm>
          </p:grpSpPr>
          <p:sp>
            <p:nvSpPr>
              <p:cNvPr id="237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8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33" name="Group 281"/>
            <p:cNvGrpSpPr>
              <a:grpSpLocks/>
            </p:cNvGrpSpPr>
            <p:nvPr/>
          </p:nvGrpSpPr>
          <p:grpSpPr bwMode="auto">
            <a:xfrm>
              <a:off x="6069809" y="1096016"/>
              <a:ext cx="358775" cy="358775"/>
              <a:chOff x="6336" y="3858"/>
              <a:chExt cx="226" cy="226"/>
            </a:xfrm>
          </p:grpSpPr>
          <p:sp>
            <p:nvSpPr>
              <p:cNvPr id="235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6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34" name="Text Box 329"/>
            <p:cNvSpPr txBox="1">
              <a:spLocks noChangeArrowheads="1"/>
            </p:cNvSpPr>
            <p:nvPr/>
          </p:nvSpPr>
          <p:spPr bwMode="auto">
            <a:xfrm>
              <a:off x="5636422" y="4055116"/>
              <a:ext cx="466794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 dirty="0"/>
                <a:t># </a:t>
              </a:r>
              <a:r>
                <a:rPr lang="en-US" sz="800" dirty="0" smtClean="0"/>
                <a:t>3022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128</Words>
  <Application>Microsoft Macintosh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30</cp:revision>
  <cp:lastPrinted>2012-03-27T19:28:38Z</cp:lastPrinted>
  <dcterms:created xsi:type="dcterms:W3CDTF">2012-03-21T20:17:12Z</dcterms:created>
  <dcterms:modified xsi:type="dcterms:W3CDTF">2012-03-27T19:32:35Z</dcterms:modified>
</cp:coreProperties>
</file>