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371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568" y="-112"/>
      </p:cViewPr>
      <p:guideLst>
        <p:guide orient="horz" pos="2880"/>
        <p:guide pos="4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840568"/>
            <a:ext cx="116586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5181600"/>
            <a:ext cx="96012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6B2-3BDD-7645-AD24-247529BA4643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8EC9-A6E0-1A4B-B73E-003306621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091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6B2-3BDD-7645-AD24-247529BA4643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8EC9-A6E0-1A4B-B73E-003306621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231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44100" y="732367"/>
            <a:ext cx="3086100" cy="1560406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32367"/>
            <a:ext cx="9029700" cy="156040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6B2-3BDD-7645-AD24-247529BA4643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8EC9-A6E0-1A4B-B73E-003306621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626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6B2-3BDD-7645-AD24-247529BA4643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8EC9-A6E0-1A4B-B73E-003306621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809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470" y="5875867"/>
            <a:ext cx="116586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3470" y="3875618"/>
            <a:ext cx="116586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6B2-3BDD-7645-AD24-247529BA4643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8EC9-A6E0-1A4B-B73E-003306621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303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4267201"/>
            <a:ext cx="6057900" cy="120692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72300" y="4267201"/>
            <a:ext cx="6057900" cy="120692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6B2-3BDD-7645-AD24-247529BA4643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8EC9-A6E0-1A4B-B73E-003306621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94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6184"/>
            <a:ext cx="123444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6817"/>
            <a:ext cx="6060282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899833"/>
            <a:ext cx="6060282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67540" y="2046817"/>
            <a:ext cx="6062663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67540" y="2899833"/>
            <a:ext cx="6062663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6B2-3BDD-7645-AD24-247529BA4643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8EC9-A6E0-1A4B-B73E-003306621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324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6B2-3BDD-7645-AD24-247529BA4643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8EC9-A6E0-1A4B-B73E-003306621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023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6B2-3BDD-7645-AD24-247529BA4643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8EC9-A6E0-1A4B-B73E-003306621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31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64067"/>
            <a:ext cx="4512470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2575" y="364067"/>
            <a:ext cx="7667625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2" y="1913467"/>
            <a:ext cx="4512470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6B2-3BDD-7645-AD24-247529BA4643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8EC9-A6E0-1A4B-B73E-003306621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16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8432" y="6400800"/>
            <a:ext cx="82296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88432" y="817033"/>
            <a:ext cx="8229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8432" y="7156451"/>
            <a:ext cx="82296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976B2-3BDD-7645-AD24-247529BA4643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8EC9-A6E0-1A4B-B73E-003306621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20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6184"/>
            <a:ext cx="123444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33601"/>
            <a:ext cx="123444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8475134"/>
            <a:ext cx="3200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976B2-3BDD-7645-AD24-247529BA4643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86300" y="8475134"/>
            <a:ext cx="4343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9800" y="8475134"/>
            <a:ext cx="3200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48EC9-A6E0-1A4B-B73E-003306621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27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885122" y="2230734"/>
            <a:ext cx="4507230" cy="4195763"/>
            <a:chOff x="-5047477" y="1817857"/>
            <a:chExt cx="4507230" cy="4195763"/>
          </a:xfrm>
        </p:grpSpPr>
        <p:pic>
          <p:nvPicPr>
            <p:cNvPr id="40" name="Picture 257" descr="Regents Box Keys - DET 515A - Omega PO 26049 - 2008-12"/>
            <p:cNvPicPr>
              <a:picLocks noChangeAspect="1" noChangeArrowheads="1"/>
            </p:cNvPicPr>
            <p:nvPr/>
          </p:nvPicPr>
          <p:blipFill>
            <a:blip r:embed="rId2">
              <a:lum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585072" y="2756070"/>
              <a:ext cx="2336800" cy="23352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41" name="Group 248"/>
            <p:cNvGrpSpPr>
              <a:grpSpLocks/>
            </p:cNvGrpSpPr>
            <p:nvPr/>
          </p:nvGrpSpPr>
          <p:grpSpPr bwMode="auto">
            <a:xfrm>
              <a:off x="-899022" y="5654845"/>
              <a:ext cx="358775" cy="358775"/>
              <a:chOff x="6336" y="3858"/>
              <a:chExt cx="226" cy="226"/>
            </a:xfrm>
          </p:grpSpPr>
          <p:sp>
            <p:nvSpPr>
              <p:cNvPr id="46" name="Oval 24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AutoShape 25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" name="Group 251"/>
            <p:cNvGrpSpPr>
              <a:grpSpLocks/>
            </p:cNvGrpSpPr>
            <p:nvPr/>
          </p:nvGrpSpPr>
          <p:grpSpPr bwMode="auto">
            <a:xfrm>
              <a:off x="-4304210" y="1817857"/>
              <a:ext cx="358775" cy="358775"/>
              <a:chOff x="6336" y="3858"/>
              <a:chExt cx="226" cy="226"/>
            </a:xfrm>
          </p:grpSpPr>
          <p:sp>
            <p:nvSpPr>
              <p:cNvPr id="44" name="Oval 25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AutoShape 25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3" name="Text Box 258"/>
            <p:cNvSpPr txBox="1">
              <a:spLocks noChangeArrowheads="1"/>
            </p:cNvSpPr>
            <p:nvPr/>
          </p:nvSpPr>
          <p:spPr bwMode="auto">
            <a:xfrm>
              <a:off x="-5047477" y="3927327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2348</a:t>
              </a:r>
            </a:p>
          </p:txBody>
        </p:sp>
      </p:grpSp>
      <p:cxnSp>
        <p:nvCxnSpPr>
          <p:cNvPr id="67" name="Straight Connector 66"/>
          <p:cNvCxnSpPr/>
          <p:nvPr/>
        </p:nvCxnSpPr>
        <p:spPr>
          <a:xfrm>
            <a:off x="6866327" y="0"/>
            <a:ext cx="0" cy="91376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9" name="Group 68"/>
          <p:cNvGrpSpPr/>
          <p:nvPr/>
        </p:nvGrpSpPr>
        <p:grpSpPr>
          <a:xfrm>
            <a:off x="7760884" y="2230734"/>
            <a:ext cx="4507230" cy="4195763"/>
            <a:chOff x="-5047477" y="1817857"/>
            <a:chExt cx="4507230" cy="4195763"/>
          </a:xfrm>
        </p:grpSpPr>
        <p:pic>
          <p:nvPicPr>
            <p:cNvPr id="70" name="Picture 257" descr="Regents Box Keys - DET 515A - Omega PO 26049 - 2008-12"/>
            <p:cNvPicPr>
              <a:picLocks noChangeAspect="1" noChangeArrowheads="1"/>
            </p:cNvPicPr>
            <p:nvPr/>
          </p:nvPicPr>
          <p:blipFill>
            <a:blip r:embed="rId2">
              <a:lum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585072" y="2756070"/>
              <a:ext cx="2336800" cy="23352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1" name="Group 248"/>
            <p:cNvGrpSpPr>
              <a:grpSpLocks/>
            </p:cNvGrpSpPr>
            <p:nvPr/>
          </p:nvGrpSpPr>
          <p:grpSpPr bwMode="auto">
            <a:xfrm>
              <a:off x="-899022" y="5654845"/>
              <a:ext cx="358775" cy="358775"/>
              <a:chOff x="6336" y="3858"/>
              <a:chExt cx="226" cy="226"/>
            </a:xfrm>
          </p:grpSpPr>
          <p:sp>
            <p:nvSpPr>
              <p:cNvPr id="76" name="Oval 249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AutoShape 250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" name="Group 251"/>
            <p:cNvGrpSpPr>
              <a:grpSpLocks/>
            </p:cNvGrpSpPr>
            <p:nvPr/>
          </p:nvGrpSpPr>
          <p:grpSpPr bwMode="auto">
            <a:xfrm>
              <a:off x="-4304210" y="1817857"/>
              <a:ext cx="358775" cy="358775"/>
              <a:chOff x="6336" y="3858"/>
              <a:chExt cx="226" cy="226"/>
            </a:xfrm>
          </p:grpSpPr>
          <p:sp>
            <p:nvSpPr>
              <p:cNvPr id="74" name="Oval 252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AutoShape 253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3" name="Text Box 258"/>
            <p:cNvSpPr txBox="1">
              <a:spLocks noChangeArrowheads="1"/>
            </p:cNvSpPr>
            <p:nvPr/>
          </p:nvSpPr>
          <p:spPr bwMode="auto">
            <a:xfrm>
              <a:off x="-5047477" y="3927327"/>
              <a:ext cx="463550" cy="2143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2348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12645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2</cp:revision>
  <dcterms:created xsi:type="dcterms:W3CDTF">2012-11-12T21:14:05Z</dcterms:created>
  <dcterms:modified xsi:type="dcterms:W3CDTF">2012-11-19T13:11:37Z</dcterms:modified>
</cp:coreProperties>
</file>