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3296" y="-1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013F9-F88C-E943-A6A7-67DC18D5AFA2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89B4-8EB1-CD46-B77A-09D06E74B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324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013F9-F88C-E943-A6A7-67DC18D5AFA2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89B4-8EB1-CD46-B77A-09D06E74B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800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12234"/>
            <a:ext cx="1157288" cy="10924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12234"/>
            <a:ext cx="3357563" cy="10924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013F9-F88C-E943-A6A7-67DC18D5AFA2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89B4-8EB1-CD46-B77A-09D06E74B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24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013F9-F88C-E943-A6A7-67DC18D5AFA2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89B4-8EB1-CD46-B77A-09D06E74B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5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013F9-F88C-E943-A6A7-67DC18D5AFA2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3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2986617"/>
            <a:ext cx="2257425" cy="84497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2986617"/>
            <a:ext cx="2257425" cy="84497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013F9-F88C-E943-A6A7-67DC18D5AFA2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89B4-8EB1-CD46-B77A-09D06E74B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36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4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8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4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013F9-F88C-E943-A6A7-67DC18D5AFA2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89B4-8EB1-CD46-B77A-09D06E74B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96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013F9-F88C-E943-A6A7-67DC18D5AFA2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89B4-8EB1-CD46-B77A-09D06E74B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68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013F9-F88C-E943-A6A7-67DC18D5AFA2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89B4-8EB1-CD46-B77A-09D06E74B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4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8"/>
            <a:ext cx="3833813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013F9-F88C-E943-A6A7-67DC18D5AFA2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89B4-8EB1-CD46-B77A-09D06E74B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5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013F9-F88C-E943-A6A7-67DC18D5AFA2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89B4-8EB1-CD46-B77A-09D06E74B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9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013F9-F88C-E943-A6A7-67DC18D5AFA2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5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989B4-8EB1-CD46-B77A-09D06E74B2E8}" type="slidenum">
              <a:rPr lang="en-US" smtClean="0"/>
              <a:t>‹#›</a:t>
            </a:fld>
            <a:endParaRPr lang="en-US"/>
          </a:p>
        </p:txBody>
      </p:sp>
      <p:grpSp>
        <p:nvGrpSpPr>
          <p:cNvPr id="22" name="Group 244"/>
          <p:cNvGrpSpPr>
            <a:grpSpLocks/>
          </p:cNvGrpSpPr>
          <p:nvPr userDrawn="1"/>
        </p:nvGrpSpPr>
        <p:grpSpPr bwMode="auto">
          <a:xfrm>
            <a:off x="4980174" y="6008350"/>
            <a:ext cx="358775" cy="358775"/>
            <a:chOff x="6336" y="3858"/>
            <a:chExt cx="226" cy="226"/>
          </a:xfrm>
        </p:grpSpPr>
        <p:sp>
          <p:nvSpPr>
            <p:cNvPr id="23" name="Oval 245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AutoShape 246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247"/>
          <p:cNvGrpSpPr>
            <a:grpSpLocks/>
          </p:cNvGrpSpPr>
          <p:nvPr userDrawn="1"/>
        </p:nvGrpSpPr>
        <p:grpSpPr bwMode="auto">
          <a:xfrm>
            <a:off x="1705161" y="2287250"/>
            <a:ext cx="358775" cy="358775"/>
            <a:chOff x="6336" y="3858"/>
            <a:chExt cx="226" cy="226"/>
          </a:xfrm>
        </p:grpSpPr>
        <p:sp>
          <p:nvSpPr>
            <p:cNvPr id="26" name="Oval 24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AutoShape 24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Line 195"/>
          <p:cNvSpPr>
            <a:spLocks noChangeShapeType="1"/>
          </p:cNvSpPr>
          <p:nvPr userDrawn="1"/>
        </p:nvSpPr>
        <p:spPr bwMode="auto">
          <a:xfrm rot="16200000">
            <a:off x="6216594" y="9052046"/>
            <a:ext cx="48507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9" name="Line 196"/>
          <p:cNvSpPr>
            <a:spLocks noChangeShapeType="1"/>
          </p:cNvSpPr>
          <p:nvPr userDrawn="1"/>
        </p:nvSpPr>
        <p:spPr bwMode="auto">
          <a:xfrm>
            <a:off x="6463895" y="8809508"/>
            <a:ext cx="476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" name="Rectangle 268"/>
          <p:cNvSpPr>
            <a:spLocks noChangeArrowheads="1"/>
          </p:cNvSpPr>
          <p:nvPr userDrawn="1"/>
        </p:nvSpPr>
        <p:spPr bwMode="auto">
          <a:xfrm>
            <a:off x="5243108" y="2336512"/>
            <a:ext cx="7397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LONG FLAP</a:t>
            </a:r>
          </a:p>
        </p:txBody>
      </p:sp>
    </p:spTree>
    <p:extLst>
      <p:ext uri="{BB962C8B-B14F-4D97-AF65-F5344CB8AC3E}">
        <p14:creationId xmlns:p14="http://schemas.microsoft.com/office/powerpoint/2010/main" val="3495886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icture 257" descr="Regents Box Keys - DET 515A - Omega PO 26049 - 2008-12"/>
          <p:cNvPicPr>
            <a:picLocks noChangeAspect="1" noChangeArrowheads="1"/>
          </p:cNvPicPr>
          <p:nvPr/>
        </p:nvPicPr>
        <p:blipFill>
          <a:blip r:embed="rId2">
            <a:lum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61" y="3156945"/>
            <a:ext cx="2336800" cy="233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" name="Text Box 258"/>
          <p:cNvSpPr txBox="1">
            <a:spLocks noChangeArrowheads="1"/>
          </p:cNvSpPr>
          <p:nvPr/>
        </p:nvSpPr>
        <p:spPr bwMode="auto">
          <a:xfrm>
            <a:off x="902956" y="4328202"/>
            <a:ext cx="4635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2348</a:t>
            </a:r>
          </a:p>
        </p:txBody>
      </p:sp>
    </p:spTree>
    <p:extLst>
      <p:ext uri="{BB962C8B-B14F-4D97-AF65-F5344CB8AC3E}">
        <p14:creationId xmlns:p14="http://schemas.microsoft.com/office/powerpoint/2010/main" val="4049119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6</cp:revision>
  <dcterms:created xsi:type="dcterms:W3CDTF">2012-05-30T13:54:13Z</dcterms:created>
  <dcterms:modified xsi:type="dcterms:W3CDTF">2012-11-19T17:21:09Z</dcterms:modified>
</cp:coreProperties>
</file>