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2578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288" y="-80"/>
      </p:cViewPr>
      <p:guideLst>
        <p:guide orient="horz" pos="3456"/>
        <p:guide pos="16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335" y="3408681"/>
            <a:ext cx="446913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670" y="6217920"/>
            <a:ext cx="368046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2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3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1663" y="703582"/>
            <a:ext cx="680045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527" y="703582"/>
            <a:ext cx="1952506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2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9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330" y="7051041"/>
            <a:ext cx="4469130" cy="217932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330" y="4650742"/>
            <a:ext cx="4469130" cy="24002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4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527" y="4097022"/>
            <a:ext cx="1316276" cy="115849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5433" y="4097022"/>
            <a:ext cx="1316276" cy="115849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2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439421"/>
            <a:ext cx="473202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0" y="2456181"/>
            <a:ext cx="2323108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" y="3479800"/>
            <a:ext cx="2323108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0889" y="2456181"/>
            <a:ext cx="2324021" cy="102361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0889" y="3479800"/>
            <a:ext cx="2324021" cy="632206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9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" y="436880"/>
            <a:ext cx="1729780" cy="18592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654" y="436881"/>
            <a:ext cx="2939256" cy="93649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890" y="2296161"/>
            <a:ext cx="1729780" cy="75057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8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566" y="7680960"/>
            <a:ext cx="3154680" cy="906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0566" y="980440"/>
            <a:ext cx="3154680" cy="65836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0566" y="8587741"/>
            <a:ext cx="3154680" cy="12877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1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890" y="439421"/>
            <a:ext cx="473202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890" y="2560321"/>
            <a:ext cx="4732020" cy="7241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890" y="10170161"/>
            <a:ext cx="12268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5F64-C972-284B-83BD-7971393C60BC}" type="datetimeFigureOut">
              <a:rPr lang="en-US" smtClean="0"/>
              <a:t>3/28/12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6415" y="10170161"/>
            <a:ext cx="166497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8090" y="10170161"/>
            <a:ext cx="122682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C4A00-1B28-DF46-A325-12F750A00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9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l lyou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2"/>
            <a:ext cx="5257800" cy="10588624"/>
          </a:xfrm>
          <a:prstGeom prst="rect">
            <a:avLst/>
          </a:prstGeom>
        </p:spPr>
      </p:pic>
      <p:sp>
        <p:nvSpPr>
          <p:cNvPr id="37" name="Line 262"/>
          <p:cNvSpPr>
            <a:spLocks noChangeShapeType="1"/>
          </p:cNvSpPr>
          <p:nvPr/>
        </p:nvSpPr>
        <p:spPr bwMode="auto">
          <a:xfrm>
            <a:off x="2629692" y="3513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263"/>
          <p:cNvSpPr>
            <a:spLocks noChangeShapeType="1"/>
          </p:cNvSpPr>
          <p:nvPr/>
        </p:nvSpPr>
        <p:spPr bwMode="auto">
          <a:xfrm flipV="1">
            <a:off x="2629692" y="3513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264"/>
          <p:cNvSpPr>
            <a:spLocks noChangeShapeType="1"/>
          </p:cNvSpPr>
          <p:nvPr/>
        </p:nvSpPr>
        <p:spPr bwMode="auto">
          <a:xfrm>
            <a:off x="2629692" y="38181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265"/>
          <p:cNvSpPr>
            <a:spLocks noChangeShapeType="1"/>
          </p:cNvSpPr>
          <p:nvPr/>
        </p:nvSpPr>
        <p:spPr bwMode="auto">
          <a:xfrm>
            <a:off x="2629692" y="1227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66"/>
          <p:cNvSpPr>
            <a:spLocks noChangeShapeType="1"/>
          </p:cNvSpPr>
          <p:nvPr/>
        </p:nvSpPr>
        <p:spPr bwMode="auto">
          <a:xfrm flipV="1">
            <a:off x="2629692" y="12273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267"/>
          <p:cNvSpPr>
            <a:spLocks noChangeShapeType="1"/>
          </p:cNvSpPr>
          <p:nvPr/>
        </p:nvSpPr>
        <p:spPr bwMode="auto">
          <a:xfrm flipV="1">
            <a:off x="2629692" y="3818168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268"/>
          <p:cNvSpPr>
            <a:spLocks noChangeShapeType="1"/>
          </p:cNvSpPr>
          <p:nvPr/>
        </p:nvSpPr>
        <p:spPr bwMode="auto">
          <a:xfrm flipV="1">
            <a:off x="2629692" y="15226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269"/>
          <p:cNvSpPr>
            <a:spLocks noChangeShapeType="1"/>
          </p:cNvSpPr>
          <p:nvPr/>
        </p:nvSpPr>
        <p:spPr bwMode="auto">
          <a:xfrm>
            <a:off x="2629692" y="64946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270"/>
          <p:cNvSpPr>
            <a:spLocks noChangeShapeType="1"/>
          </p:cNvSpPr>
          <p:nvPr/>
        </p:nvSpPr>
        <p:spPr bwMode="auto">
          <a:xfrm flipV="1">
            <a:off x="2629692" y="64946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271"/>
          <p:cNvSpPr>
            <a:spLocks noChangeShapeType="1"/>
          </p:cNvSpPr>
          <p:nvPr/>
        </p:nvSpPr>
        <p:spPr bwMode="auto">
          <a:xfrm>
            <a:off x="2629692" y="67994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72"/>
          <p:cNvSpPr>
            <a:spLocks noChangeShapeType="1"/>
          </p:cNvSpPr>
          <p:nvPr/>
        </p:nvSpPr>
        <p:spPr bwMode="auto">
          <a:xfrm flipV="1">
            <a:off x="2629692" y="679949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273"/>
          <p:cNvSpPr>
            <a:spLocks noChangeShapeType="1"/>
          </p:cNvSpPr>
          <p:nvPr/>
        </p:nvSpPr>
        <p:spPr bwMode="auto">
          <a:xfrm>
            <a:off x="2629692" y="92950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74"/>
          <p:cNvSpPr>
            <a:spLocks noChangeShapeType="1"/>
          </p:cNvSpPr>
          <p:nvPr/>
        </p:nvSpPr>
        <p:spPr bwMode="auto">
          <a:xfrm flipV="1">
            <a:off x="2629692" y="92950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275"/>
          <p:cNvSpPr>
            <a:spLocks noChangeShapeType="1"/>
          </p:cNvSpPr>
          <p:nvPr/>
        </p:nvSpPr>
        <p:spPr bwMode="auto">
          <a:xfrm>
            <a:off x="2629692" y="95998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76"/>
          <p:cNvSpPr>
            <a:spLocks noChangeShapeType="1"/>
          </p:cNvSpPr>
          <p:nvPr/>
        </p:nvSpPr>
        <p:spPr bwMode="auto">
          <a:xfrm flipV="1">
            <a:off x="2629692" y="9599843"/>
            <a:ext cx="0" cy="5524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277"/>
          <p:cNvSpPr>
            <a:spLocks noChangeArrowheads="1"/>
          </p:cNvSpPr>
          <p:nvPr/>
        </p:nvSpPr>
        <p:spPr bwMode="auto">
          <a:xfrm>
            <a:off x="572292" y="29275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278"/>
          <p:cNvSpPr>
            <a:spLocks noChangeArrowheads="1"/>
          </p:cNvSpPr>
          <p:nvPr/>
        </p:nvSpPr>
        <p:spPr bwMode="auto">
          <a:xfrm>
            <a:off x="572292" y="193906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279"/>
          <p:cNvSpPr>
            <a:spLocks noChangeArrowheads="1"/>
          </p:cNvSpPr>
          <p:nvPr/>
        </p:nvSpPr>
        <p:spPr bwMode="auto">
          <a:xfrm>
            <a:off x="572292" y="56707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80"/>
          <p:cNvSpPr>
            <a:spLocks noChangeArrowheads="1"/>
          </p:cNvSpPr>
          <p:nvPr/>
        </p:nvSpPr>
        <p:spPr bwMode="auto">
          <a:xfrm>
            <a:off x="572292" y="8413981"/>
            <a:ext cx="4114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281"/>
          <p:cNvSpPr>
            <a:spLocks noChangeArrowheads="1"/>
          </p:cNvSpPr>
          <p:nvPr/>
        </p:nvSpPr>
        <p:spPr bwMode="auto">
          <a:xfrm>
            <a:off x="553242" y="314325"/>
            <a:ext cx="4140200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Day Meeker Lamping Schlegel &amp; Salazar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Attorneys at Law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112 SOUTH AVENUE B – P.O. BOX 929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WASHINGTON, IOWA 52353-0929</a:t>
            </a:r>
          </a:p>
        </p:txBody>
      </p:sp>
      <p:sp>
        <p:nvSpPr>
          <p:cNvPr id="94" name="Rectangle 281"/>
          <p:cNvSpPr>
            <a:spLocks noChangeArrowheads="1"/>
          </p:cNvSpPr>
          <p:nvPr/>
        </p:nvSpPr>
        <p:spPr bwMode="auto">
          <a:xfrm>
            <a:off x="553242" y="3055083"/>
            <a:ext cx="4140200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Day Meeker Lamping Schlegel &amp; Salazar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Attorneys at Law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112 SOUTH AVENUE B – P.O. BOX 929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WASHINGTON, IOWA 52353-0929</a:t>
            </a:r>
          </a:p>
        </p:txBody>
      </p:sp>
      <p:sp>
        <p:nvSpPr>
          <p:cNvPr id="95" name="Rectangle 281"/>
          <p:cNvSpPr>
            <a:spLocks noChangeArrowheads="1"/>
          </p:cNvSpPr>
          <p:nvPr/>
        </p:nvSpPr>
        <p:spPr bwMode="auto">
          <a:xfrm>
            <a:off x="553242" y="5795841"/>
            <a:ext cx="4140200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Day Meeker Lamping Schlegel &amp; Salazar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Attorneys at Law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112 SOUTH AVENUE B – P.O. BOX 929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WASHINGTON, IOWA 52353-0929</a:t>
            </a:r>
          </a:p>
        </p:txBody>
      </p:sp>
      <p:sp>
        <p:nvSpPr>
          <p:cNvPr id="96" name="Rectangle 281"/>
          <p:cNvSpPr>
            <a:spLocks noChangeArrowheads="1"/>
          </p:cNvSpPr>
          <p:nvPr/>
        </p:nvSpPr>
        <p:spPr bwMode="auto">
          <a:xfrm>
            <a:off x="553242" y="8536598"/>
            <a:ext cx="4140200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Day Meeker Lamping Schlegel &amp; Salazar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cs typeface="Times New Roman"/>
              </a:rPr>
              <a:t>Attorneys at Law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112 SOUTH AVENUE B – P.O. BOX 929</a:t>
            </a: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WASHINGTON, IOWA 52353-0929</a:t>
            </a:r>
          </a:p>
        </p:txBody>
      </p:sp>
    </p:spTree>
    <p:extLst>
      <p:ext uri="{BB962C8B-B14F-4D97-AF65-F5344CB8AC3E}">
        <p14:creationId xmlns:p14="http://schemas.microsoft.com/office/powerpoint/2010/main" val="326176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96</Words>
  <Application>Microsoft Macintosh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2012-03-28T16:17:22Z</cp:lastPrinted>
  <dcterms:created xsi:type="dcterms:W3CDTF">2012-03-28T15:38:50Z</dcterms:created>
  <dcterms:modified xsi:type="dcterms:W3CDTF">2012-03-28T18:17:11Z</dcterms:modified>
</cp:coreProperties>
</file>