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60" y="-8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135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6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7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8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7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398" name="Group 397"/>
          <p:cNvGrpSpPr/>
          <p:nvPr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3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46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6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507160" y="1101368"/>
            <a:ext cx="3237179" cy="3679715"/>
            <a:chOff x="5593558" y="1101368"/>
            <a:chExt cx="3237179" cy="3679715"/>
          </a:xfrm>
        </p:grpSpPr>
        <p:pic>
          <p:nvPicPr>
            <p:cNvPr id="132" name="Picture 313" descr="KW SIO with Protect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1933" y="1604495"/>
              <a:ext cx="1779587" cy="3176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" name="Rectangle 315"/>
            <p:cNvSpPr>
              <a:spLocks noChangeArrowheads="1"/>
            </p:cNvSpPr>
            <p:nvPr/>
          </p:nvSpPr>
          <p:spPr bwMode="auto">
            <a:xfrm>
              <a:off x="5593558" y="403178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2273</a:t>
              </a: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6092299" y="1101368"/>
              <a:ext cx="2738438" cy="3651250"/>
              <a:chOff x="1597025" y="950439"/>
              <a:chExt cx="2738438" cy="3651250"/>
            </a:xfrm>
          </p:grpSpPr>
          <p:sp>
            <p:nvSpPr>
              <p:cNvPr id="140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1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1248301" y="1101368"/>
            <a:ext cx="3237179" cy="3679715"/>
            <a:chOff x="5593558" y="1101368"/>
            <a:chExt cx="3237179" cy="3679715"/>
          </a:xfrm>
        </p:grpSpPr>
        <p:pic>
          <p:nvPicPr>
            <p:cNvPr id="145" name="Picture 313" descr="KW SIO with Protect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1933" y="1604495"/>
              <a:ext cx="1779587" cy="3176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6" name="Rectangle 315"/>
            <p:cNvSpPr>
              <a:spLocks noChangeArrowheads="1"/>
            </p:cNvSpPr>
            <p:nvPr/>
          </p:nvSpPr>
          <p:spPr bwMode="auto">
            <a:xfrm>
              <a:off x="5593558" y="403178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2273</a:t>
              </a: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6092299" y="1101368"/>
              <a:ext cx="2738438" cy="3651250"/>
              <a:chOff x="1597025" y="950439"/>
              <a:chExt cx="2738438" cy="3651250"/>
            </a:xfrm>
          </p:grpSpPr>
          <p:sp>
            <p:nvSpPr>
              <p:cNvPr id="148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9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0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1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>
            <a:off x="6507160" y="6241023"/>
            <a:ext cx="3237179" cy="3679715"/>
            <a:chOff x="5593558" y="1101368"/>
            <a:chExt cx="3237179" cy="3679715"/>
          </a:xfrm>
        </p:grpSpPr>
        <p:pic>
          <p:nvPicPr>
            <p:cNvPr id="153" name="Picture 313" descr="KW SIO with Protect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1933" y="1604495"/>
              <a:ext cx="1779587" cy="3176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4" name="Rectangle 315"/>
            <p:cNvSpPr>
              <a:spLocks noChangeArrowheads="1"/>
            </p:cNvSpPr>
            <p:nvPr/>
          </p:nvSpPr>
          <p:spPr bwMode="auto">
            <a:xfrm>
              <a:off x="5593558" y="403178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2273</a:t>
              </a:r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6092299" y="1101368"/>
              <a:ext cx="2738438" cy="3651250"/>
              <a:chOff x="1597025" y="950439"/>
              <a:chExt cx="2738438" cy="3651250"/>
            </a:xfrm>
          </p:grpSpPr>
          <p:sp>
            <p:nvSpPr>
              <p:cNvPr id="156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7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8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9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60" name="Group 159"/>
          <p:cNvGrpSpPr/>
          <p:nvPr/>
        </p:nvGrpSpPr>
        <p:grpSpPr>
          <a:xfrm>
            <a:off x="1248301" y="6241023"/>
            <a:ext cx="3237179" cy="3679715"/>
            <a:chOff x="5593558" y="1101368"/>
            <a:chExt cx="3237179" cy="3679715"/>
          </a:xfrm>
        </p:grpSpPr>
        <p:pic>
          <p:nvPicPr>
            <p:cNvPr id="161" name="Picture 313" descr="KW SIO with Protect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1933" y="1604495"/>
              <a:ext cx="1779587" cy="3176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2" name="Rectangle 315"/>
            <p:cNvSpPr>
              <a:spLocks noChangeArrowheads="1"/>
            </p:cNvSpPr>
            <p:nvPr/>
          </p:nvSpPr>
          <p:spPr bwMode="auto">
            <a:xfrm>
              <a:off x="5593558" y="403178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2273</a:t>
              </a:r>
            </a:p>
          </p:txBody>
        </p:sp>
        <p:grpSp>
          <p:nvGrpSpPr>
            <p:cNvPr id="163" name="Group 162"/>
            <p:cNvGrpSpPr/>
            <p:nvPr/>
          </p:nvGrpSpPr>
          <p:grpSpPr>
            <a:xfrm>
              <a:off x="6092299" y="1101368"/>
              <a:ext cx="2738438" cy="3651250"/>
              <a:chOff x="1597025" y="950439"/>
              <a:chExt cx="2738438" cy="3651250"/>
            </a:xfrm>
          </p:grpSpPr>
          <p:sp>
            <p:nvSpPr>
              <p:cNvPr id="164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1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3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39</cp:revision>
  <cp:lastPrinted>2012-03-30T19:36:50Z</cp:lastPrinted>
  <dcterms:created xsi:type="dcterms:W3CDTF">2012-03-21T20:17:12Z</dcterms:created>
  <dcterms:modified xsi:type="dcterms:W3CDTF">2012-03-30T19:54:56Z</dcterms:modified>
</cp:coreProperties>
</file>