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60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13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7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398" name="Group 397"/>
          <p:cNvGrpSpPr/>
          <p:nvPr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3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46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507160" y="1101368"/>
            <a:ext cx="3237179" cy="3679715"/>
            <a:chOff x="5593558" y="1101368"/>
            <a:chExt cx="3237179" cy="3679715"/>
          </a:xfrm>
        </p:grpSpPr>
        <p:pic>
          <p:nvPicPr>
            <p:cNvPr id="132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3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140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1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3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1248301" y="1101368"/>
            <a:ext cx="3237179" cy="3679715"/>
            <a:chOff x="5593558" y="1101368"/>
            <a:chExt cx="3237179" cy="3679715"/>
          </a:xfrm>
        </p:grpSpPr>
        <p:pic>
          <p:nvPicPr>
            <p:cNvPr id="145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6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148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9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0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1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>
            <a:off x="6507160" y="6241023"/>
            <a:ext cx="3237179" cy="3679715"/>
            <a:chOff x="5593558" y="1101368"/>
            <a:chExt cx="3237179" cy="3679715"/>
          </a:xfrm>
        </p:grpSpPr>
        <p:pic>
          <p:nvPicPr>
            <p:cNvPr id="153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4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155" name="Group 154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156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7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8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9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60" name="Group 159"/>
          <p:cNvGrpSpPr/>
          <p:nvPr/>
        </p:nvGrpSpPr>
        <p:grpSpPr>
          <a:xfrm>
            <a:off x="1248301" y="6241023"/>
            <a:ext cx="3237179" cy="3679715"/>
            <a:chOff x="5593558" y="1101368"/>
            <a:chExt cx="3237179" cy="3679715"/>
          </a:xfrm>
        </p:grpSpPr>
        <p:pic>
          <p:nvPicPr>
            <p:cNvPr id="161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2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163" name="Group 162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164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1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3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39</cp:revision>
  <cp:lastPrinted>2012-03-30T19:36:50Z</cp:lastPrinted>
  <dcterms:created xsi:type="dcterms:W3CDTF">2012-03-21T20:17:12Z</dcterms:created>
  <dcterms:modified xsi:type="dcterms:W3CDTF">2012-03-30T19:54:56Z</dcterms:modified>
</cp:coreProperties>
</file>