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280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54" name="TextBox 53"/>
          <p:cNvSpPr txBox="1"/>
          <p:nvPr/>
        </p:nvSpPr>
        <p:spPr>
          <a:xfrm>
            <a:off x="1312773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372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6530625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372</a:t>
            </a:r>
            <a:endParaRPr lang="en-US" sz="8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6517925" y="1088668"/>
            <a:ext cx="3237179" cy="3679715"/>
            <a:chOff x="5593558" y="1101368"/>
            <a:chExt cx="3237179" cy="3679715"/>
          </a:xfrm>
        </p:grpSpPr>
        <p:pic>
          <p:nvPicPr>
            <p:cNvPr id="60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63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6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6517925" y="6228323"/>
            <a:ext cx="3237179" cy="3679715"/>
            <a:chOff x="5593558" y="1101368"/>
            <a:chExt cx="3237179" cy="3679715"/>
          </a:xfrm>
        </p:grpSpPr>
        <p:pic>
          <p:nvPicPr>
            <p:cNvPr id="68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71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2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4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75" name="TextBox 74"/>
          <p:cNvSpPr txBox="1"/>
          <p:nvPr/>
        </p:nvSpPr>
        <p:spPr>
          <a:xfrm rot="10800000">
            <a:off x="7736861" y="4438780"/>
            <a:ext cx="12923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" dirty="0" smtClean="0">
                <a:latin typeface="Arial"/>
                <a:cs typeface="Arial"/>
              </a:rPr>
              <a:t>American Solutions for Business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800-468-0054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Item KW</a:t>
            </a:r>
            <a:endParaRPr lang="en-US" sz="600" dirty="0">
              <a:latin typeface="Arial"/>
              <a:cs typeface="Arial"/>
            </a:endParaRPr>
          </a:p>
        </p:txBody>
      </p:sp>
      <p:sp>
        <p:nvSpPr>
          <p:cNvPr id="76" name="TextBox 75"/>
          <p:cNvSpPr txBox="1"/>
          <p:nvPr/>
        </p:nvSpPr>
        <p:spPr>
          <a:xfrm rot="10800000">
            <a:off x="7736860" y="9578478"/>
            <a:ext cx="12923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" dirty="0" smtClean="0">
                <a:latin typeface="Arial"/>
                <a:cs typeface="Arial"/>
              </a:rPr>
              <a:t>American Solutions for Business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800-468-0054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Item KW</a:t>
            </a:r>
            <a:endParaRPr lang="en-US" sz="600" dirty="0">
              <a:latin typeface="Arial"/>
              <a:cs typeface="Arial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261001" y="1101368"/>
            <a:ext cx="3237179" cy="3679715"/>
            <a:chOff x="5593558" y="1101368"/>
            <a:chExt cx="3237179" cy="3679715"/>
          </a:xfrm>
        </p:grpSpPr>
        <p:pic>
          <p:nvPicPr>
            <p:cNvPr id="78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81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2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3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4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85" name="Group 84"/>
          <p:cNvGrpSpPr/>
          <p:nvPr/>
        </p:nvGrpSpPr>
        <p:grpSpPr>
          <a:xfrm>
            <a:off x="1261001" y="6241023"/>
            <a:ext cx="3237179" cy="3679715"/>
            <a:chOff x="5593558" y="1101368"/>
            <a:chExt cx="3237179" cy="3679715"/>
          </a:xfrm>
        </p:grpSpPr>
        <p:pic>
          <p:nvPicPr>
            <p:cNvPr id="87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90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94" name="TextBox 93"/>
          <p:cNvSpPr txBox="1"/>
          <p:nvPr/>
        </p:nvSpPr>
        <p:spPr>
          <a:xfrm rot="10800000">
            <a:off x="2479937" y="4451480"/>
            <a:ext cx="12923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" dirty="0" smtClean="0">
                <a:latin typeface="Arial"/>
                <a:cs typeface="Arial"/>
              </a:rPr>
              <a:t>American Solutions for Business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800-468-0054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Item KW</a:t>
            </a:r>
            <a:endParaRPr lang="en-US" sz="600" dirty="0">
              <a:latin typeface="Arial"/>
              <a:cs typeface="Arial"/>
            </a:endParaRPr>
          </a:p>
        </p:txBody>
      </p:sp>
      <p:sp>
        <p:nvSpPr>
          <p:cNvPr id="95" name="TextBox 94"/>
          <p:cNvSpPr txBox="1"/>
          <p:nvPr/>
        </p:nvSpPr>
        <p:spPr>
          <a:xfrm rot="10800000">
            <a:off x="2479936" y="9591178"/>
            <a:ext cx="12923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" dirty="0" smtClean="0">
                <a:latin typeface="Arial"/>
                <a:cs typeface="Arial"/>
              </a:rPr>
              <a:t>American Solutions for Business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800-468-0054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Item KW</a:t>
            </a:r>
            <a:endParaRPr lang="en-US" sz="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56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44</cp:revision>
  <cp:lastPrinted>2012-06-12T15:01:15Z</cp:lastPrinted>
  <dcterms:created xsi:type="dcterms:W3CDTF">2012-03-21T20:17:12Z</dcterms:created>
  <dcterms:modified xsi:type="dcterms:W3CDTF">2014-05-30T15:53:54Z</dcterms:modified>
</cp:coreProperties>
</file>