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280" y="-80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005901" y="1096016"/>
            <a:ext cx="2738438" cy="3651250"/>
            <a:chOff x="1597025" y="950439"/>
            <a:chExt cx="2738438" cy="3651250"/>
          </a:xfrm>
        </p:grpSpPr>
        <p:sp>
          <p:nvSpPr>
            <p:cNvPr id="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751805" y="1096016"/>
            <a:ext cx="2738438" cy="3651250"/>
            <a:chOff x="1597025" y="950439"/>
            <a:chExt cx="2738438" cy="3651250"/>
          </a:xfrm>
        </p:grpSpPr>
        <p:sp>
          <p:nvSpPr>
            <p:cNvPr id="1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751805" y="6244088"/>
            <a:ext cx="2738438" cy="3651250"/>
            <a:chOff x="1597025" y="950439"/>
            <a:chExt cx="2738438" cy="3651250"/>
          </a:xfrm>
        </p:grpSpPr>
        <p:sp>
          <p:nvSpPr>
            <p:cNvPr id="1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7005901" y="6244088"/>
            <a:ext cx="2738438" cy="3651250"/>
            <a:chOff x="1597025" y="950439"/>
            <a:chExt cx="2738438" cy="3651250"/>
          </a:xfrm>
        </p:grpSpPr>
        <p:sp>
          <p:nvSpPr>
            <p:cNvPr id="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13705" y="1043629"/>
            <a:ext cx="8080641" cy="8877109"/>
            <a:chOff x="1713705" y="1043629"/>
            <a:chExt cx="8080641" cy="8877109"/>
          </a:xfrm>
        </p:grpSpPr>
        <p:grpSp>
          <p:nvGrpSpPr>
            <p:cNvPr id="86" name="Group 85"/>
            <p:cNvGrpSpPr/>
            <p:nvPr/>
          </p:nvGrpSpPr>
          <p:grpSpPr>
            <a:xfrm>
              <a:off x="6971771" y="1043629"/>
              <a:ext cx="2822575" cy="3729037"/>
              <a:chOff x="1570038" y="898052"/>
              <a:chExt cx="2822575" cy="3729037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0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65" name="Group 164"/>
            <p:cNvGrpSpPr/>
            <p:nvPr/>
          </p:nvGrpSpPr>
          <p:grpSpPr>
            <a:xfrm>
              <a:off x="1713705" y="1043629"/>
              <a:ext cx="2822575" cy="3729037"/>
              <a:chOff x="1570038" y="898052"/>
              <a:chExt cx="2822575" cy="3729037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6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71" name="Group 370"/>
            <p:cNvGrpSpPr/>
            <p:nvPr/>
          </p:nvGrpSpPr>
          <p:grpSpPr>
            <a:xfrm>
              <a:off x="6971771" y="6191701"/>
              <a:ext cx="2822575" cy="3729037"/>
              <a:chOff x="1570038" y="898052"/>
              <a:chExt cx="2822575" cy="3729037"/>
            </a:xfrm>
          </p:grpSpPr>
          <p:sp>
            <p:nvSpPr>
              <p:cNvPr id="372" name="Rectangle 371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3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74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5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6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7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8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9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0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1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87" name="Group 386"/>
            <p:cNvGrpSpPr/>
            <p:nvPr/>
          </p:nvGrpSpPr>
          <p:grpSpPr>
            <a:xfrm>
              <a:off x="1713705" y="6191701"/>
              <a:ext cx="2822575" cy="3729037"/>
              <a:chOff x="1570038" y="898052"/>
              <a:chExt cx="2822575" cy="3729037"/>
            </a:xfrm>
          </p:grpSpPr>
          <p:sp>
            <p:nvSpPr>
              <p:cNvPr id="388" name="Rectangle 38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9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sp>
        <p:nvSpPr>
          <p:cNvPr id="54" name="TextBox 53"/>
          <p:cNvSpPr txBox="1"/>
          <p:nvPr/>
        </p:nvSpPr>
        <p:spPr>
          <a:xfrm>
            <a:off x="1312773" y="9174880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372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6530625" y="9174880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372</a:t>
            </a:r>
            <a:endParaRPr lang="en-US" sz="8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6517925" y="1088668"/>
            <a:ext cx="3237179" cy="3679715"/>
            <a:chOff x="5593558" y="1101368"/>
            <a:chExt cx="3237179" cy="3679715"/>
          </a:xfrm>
        </p:grpSpPr>
        <p:pic>
          <p:nvPicPr>
            <p:cNvPr id="60" name="Picture 313" descr="KW SIO with Protect"/>
            <p:cNvPicPr>
              <a:picLocks noChangeAspect="1" noChangeArrowheads="1"/>
            </p:cNvPicPr>
            <p:nvPr/>
          </p:nvPicPr>
          <p:blipFill>
            <a:blip r:embed="rId2">
              <a:lum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1933" y="1604495"/>
              <a:ext cx="1779587" cy="3176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Rectangle 315"/>
            <p:cNvSpPr>
              <a:spLocks noChangeArrowheads="1"/>
            </p:cNvSpPr>
            <p:nvPr/>
          </p:nvSpPr>
          <p:spPr bwMode="auto">
            <a:xfrm>
              <a:off x="5593558" y="4031783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2273</a:t>
              </a: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6092299" y="1101368"/>
              <a:ext cx="2738438" cy="3651250"/>
              <a:chOff x="1597025" y="950439"/>
              <a:chExt cx="2738438" cy="3651250"/>
            </a:xfrm>
          </p:grpSpPr>
          <p:sp>
            <p:nvSpPr>
              <p:cNvPr id="63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4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5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6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6517925" y="6228323"/>
            <a:ext cx="3237179" cy="3679715"/>
            <a:chOff x="5593558" y="1101368"/>
            <a:chExt cx="3237179" cy="3679715"/>
          </a:xfrm>
        </p:grpSpPr>
        <p:pic>
          <p:nvPicPr>
            <p:cNvPr id="68" name="Picture 313" descr="KW SIO with Protect"/>
            <p:cNvPicPr>
              <a:picLocks noChangeAspect="1" noChangeArrowheads="1"/>
            </p:cNvPicPr>
            <p:nvPr/>
          </p:nvPicPr>
          <p:blipFill>
            <a:blip r:embed="rId2">
              <a:lum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1933" y="1604495"/>
              <a:ext cx="1779587" cy="3176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Rectangle 315"/>
            <p:cNvSpPr>
              <a:spLocks noChangeArrowheads="1"/>
            </p:cNvSpPr>
            <p:nvPr/>
          </p:nvSpPr>
          <p:spPr bwMode="auto">
            <a:xfrm>
              <a:off x="5593558" y="4031783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2273</a:t>
              </a: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6092299" y="1101368"/>
              <a:ext cx="2738438" cy="3651250"/>
              <a:chOff x="1597025" y="950439"/>
              <a:chExt cx="2738438" cy="3651250"/>
            </a:xfrm>
          </p:grpSpPr>
          <p:sp>
            <p:nvSpPr>
              <p:cNvPr id="71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2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3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4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75" name="TextBox 74"/>
          <p:cNvSpPr txBox="1"/>
          <p:nvPr/>
        </p:nvSpPr>
        <p:spPr>
          <a:xfrm rot="10800000">
            <a:off x="7736861" y="4438780"/>
            <a:ext cx="12923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" dirty="0" smtClean="0">
                <a:latin typeface="Arial"/>
                <a:cs typeface="Arial"/>
              </a:rPr>
              <a:t>American Solutions for Business</a:t>
            </a:r>
          </a:p>
          <a:p>
            <a:pPr algn="ctr"/>
            <a:r>
              <a:rPr lang="en-US" sz="600" dirty="0" smtClean="0">
                <a:latin typeface="Arial"/>
                <a:cs typeface="Arial"/>
              </a:rPr>
              <a:t>800-468-0054</a:t>
            </a:r>
          </a:p>
          <a:p>
            <a:pPr algn="ctr"/>
            <a:r>
              <a:rPr lang="en-US" sz="600" dirty="0" smtClean="0">
                <a:latin typeface="Arial"/>
                <a:cs typeface="Arial"/>
              </a:rPr>
              <a:t>Item KW</a:t>
            </a:r>
            <a:endParaRPr lang="en-US" sz="600" dirty="0">
              <a:latin typeface="Arial"/>
              <a:cs typeface="Arial"/>
            </a:endParaRPr>
          </a:p>
        </p:txBody>
      </p:sp>
      <p:sp>
        <p:nvSpPr>
          <p:cNvPr id="76" name="TextBox 75"/>
          <p:cNvSpPr txBox="1"/>
          <p:nvPr/>
        </p:nvSpPr>
        <p:spPr>
          <a:xfrm rot="10800000">
            <a:off x="7736860" y="9578478"/>
            <a:ext cx="12923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" dirty="0" smtClean="0">
                <a:latin typeface="Arial"/>
                <a:cs typeface="Arial"/>
              </a:rPr>
              <a:t>American Solutions for Business</a:t>
            </a:r>
          </a:p>
          <a:p>
            <a:pPr algn="ctr"/>
            <a:r>
              <a:rPr lang="en-US" sz="600" dirty="0" smtClean="0">
                <a:latin typeface="Arial"/>
                <a:cs typeface="Arial"/>
              </a:rPr>
              <a:t>800-468-0054</a:t>
            </a:r>
          </a:p>
          <a:p>
            <a:pPr algn="ctr"/>
            <a:r>
              <a:rPr lang="en-US" sz="600" dirty="0" smtClean="0">
                <a:latin typeface="Arial"/>
                <a:cs typeface="Arial"/>
              </a:rPr>
              <a:t>Item KW</a:t>
            </a:r>
            <a:endParaRPr lang="en-US" sz="600" dirty="0">
              <a:latin typeface="Arial"/>
              <a:cs typeface="Arial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1261001" y="1101368"/>
            <a:ext cx="3237179" cy="3679715"/>
            <a:chOff x="5593558" y="1101368"/>
            <a:chExt cx="3237179" cy="3679715"/>
          </a:xfrm>
        </p:grpSpPr>
        <p:pic>
          <p:nvPicPr>
            <p:cNvPr id="78" name="Picture 313" descr="KW SIO with Protect"/>
            <p:cNvPicPr>
              <a:picLocks noChangeAspect="1" noChangeArrowheads="1"/>
            </p:cNvPicPr>
            <p:nvPr/>
          </p:nvPicPr>
          <p:blipFill>
            <a:blip r:embed="rId2">
              <a:lum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1933" y="1604495"/>
              <a:ext cx="1779587" cy="3176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9" name="Rectangle 315"/>
            <p:cNvSpPr>
              <a:spLocks noChangeArrowheads="1"/>
            </p:cNvSpPr>
            <p:nvPr/>
          </p:nvSpPr>
          <p:spPr bwMode="auto">
            <a:xfrm>
              <a:off x="5593558" y="4031783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2273</a:t>
              </a: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6092299" y="1101368"/>
              <a:ext cx="2738438" cy="3651250"/>
              <a:chOff x="1597025" y="950439"/>
              <a:chExt cx="2738438" cy="3651250"/>
            </a:xfrm>
          </p:grpSpPr>
          <p:sp>
            <p:nvSpPr>
              <p:cNvPr id="81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2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3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4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85" name="Group 84"/>
          <p:cNvGrpSpPr/>
          <p:nvPr/>
        </p:nvGrpSpPr>
        <p:grpSpPr>
          <a:xfrm>
            <a:off x="1261001" y="6241023"/>
            <a:ext cx="3237179" cy="3679715"/>
            <a:chOff x="5593558" y="1101368"/>
            <a:chExt cx="3237179" cy="3679715"/>
          </a:xfrm>
        </p:grpSpPr>
        <p:pic>
          <p:nvPicPr>
            <p:cNvPr id="87" name="Picture 313" descr="KW SIO with Protect"/>
            <p:cNvPicPr>
              <a:picLocks noChangeAspect="1" noChangeArrowheads="1"/>
            </p:cNvPicPr>
            <p:nvPr/>
          </p:nvPicPr>
          <p:blipFill>
            <a:blip r:embed="rId2">
              <a:lum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1933" y="1604495"/>
              <a:ext cx="1779587" cy="3176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Rectangle 315"/>
            <p:cNvSpPr>
              <a:spLocks noChangeArrowheads="1"/>
            </p:cNvSpPr>
            <p:nvPr/>
          </p:nvSpPr>
          <p:spPr bwMode="auto">
            <a:xfrm>
              <a:off x="5593558" y="4031783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2273</a:t>
              </a: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6092299" y="1101368"/>
              <a:ext cx="2738438" cy="3651250"/>
              <a:chOff x="1597025" y="950439"/>
              <a:chExt cx="2738438" cy="3651250"/>
            </a:xfrm>
          </p:grpSpPr>
          <p:sp>
            <p:nvSpPr>
              <p:cNvPr id="90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1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2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3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94" name="TextBox 93"/>
          <p:cNvSpPr txBox="1"/>
          <p:nvPr/>
        </p:nvSpPr>
        <p:spPr>
          <a:xfrm rot="10800000">
            <a:off x="2479937" y="4451480"/>
            <a:ext cx="12923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" dirty="0" smtClean="0">
                <a:latin typeface="Arial"/>
                <a:cs typeface="Arial"/>
              </a:rPr>
              <a:t>American Solutions for Business</a:t>
            </a:r>
          </a:p>
          <a:p>
            <a:pPr algn="ctr"/>
            <a:r>
              <a:rPr lang="en-US" sz="600" dirty="0" smtClean="0">
                <a:latin typeface="Arial"/>
                <a:cs typeface="Arial"/>
              </a:rPr>
              <a:t>800-468-0054</a:t>
            </a:r>
          </a:p>
          <a:p>
            <a:pPr algn="ctr"/>
            <a:r>
              <a:rPr lang="en-US" sz="600" dirty="0" smtClean="0">
                <a:latin typeface="Arial"/>
                <a:cs typeface="Arial"/>
              </a:rPr>
              <a:t>Item KW</a:t>
            </a:r>
            <a:endParaRPr lang="en-US" sz="600" dirty="0">
              <a:latin typeface="Arial"/>
              <a:cs typeface="Arial"/>
            </a:endParaRPr>
          </a:p>
        </p:txBody>
      </p:sp>
      <p:sp>
        <p:nvSpPr>
          <p:cNvPr id="95" name="TextBox 94"/>
          <p:cNvSpPr txBox="1"/>
          <p:nvPr/>
        </p:nvSpPr>
        <p:spPr>
          <a:xfrm rot="10800000">
            <a:off x="2479936" y="9591178"/>
            <a:ext cx="12923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" dirty="0" smtClean="0">
                <a:latin typeface="Arial"/>
                <a:cs typeface="Arial"/>
              </a:rPr>
              <a:t>American Solutions for Business</a:t>
            </a:r>
          </a:p>
          <a:p>
            <a:pPr algn="ctr"/>
            <a:r>
              <a:rPr lang="en-US" sz="600" dirty="0" smtClean="0">
                <a:latin typeface="Arial"/>
                <a:cs typeface="Arial"/>
              </a:rPr>
              <a:t>800-468-0054</a:t>
            </a:r>
          </a:p>
          <a:p>
            <a:pPr algn="ctr"/>
            <a:r>
              <a:rPr lang="en-US" sz="600" dirty="0" smtClean="0">
                <a:latin typeface="Arial"/>
                <a:cs typeface="Arial"/>
              </a:rPr>
              <a:t>Item KW</a:t>
            </a:r>
            <a:endParaRPr lang="en-US" sz="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56</Words>
  <Application>Microsoft Macintosh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44</cp:revision>
  <cp:lastPrinted>2012-06-12T15:01:15Z</cp:lastPrinted>
  <dcterms:created xsi:type="dcterms:W3CDTF">2012-03-21T20:17:12Z</dcterms:created>
  <dcterms:modified xsi:type="dcterms:W3CDTF">2014-05-30T15:53:54Z</dcterms:modified>
</cp:coreProperties>
</file>