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4864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300" d="100"/>
          <a:sy n="300" d="100"/>
        </p:scale>
        <p:origin x="-392" y="14984"/>
      </p:cViewPr>
      <p:guideLst>
        <p:guide orient="horz" pos="3240"/>
        <p:guide pos="17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3195638"/>
            <a:ext cx="466344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5829300"/>
            <a:ext cx="384048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6714" y="659609"/>
            <a:ext cx="1296352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656" y="659609"/>
            <a:ext cx="3797618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88" y="6610353"/>
            <a:ext cx="466344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388" y="4360071"/>
            <a:ext cx="466344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655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80" y="3840959"/>
            <a:ext cx="2546985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1" y="2302672"/>
            <a:ext cx="2424113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1" y="3262313"/>
            <a:ext cx="2424113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87015" y="2302672"/>
            <a:ext cx="2425065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87015" y="3262313"/>
            <a:ext cx="2425065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1" y="409577"/>
            <a:ext cx="1804988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5030" y="409576"/>
            <a:ext cx="3067050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1" y="2152653"/>
            <a:ext cx="1804988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73" y="7200903"/>
            <a:ext cx="329184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373" y="919163"/>
            <a:ext cx="329184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73" y="8051010"/>
            <a:ext cx="329184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" y="411957"/>
            <a:ext cx="493776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2400303"/>
            <a:ext cx="493776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4520" y="9534526"/>
            <a:ext cx="17373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31920" y="9534526"/>
            <a:ext cx="128016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1976701" y="1096016"/>
            <a:ext cx="2738438" cy="3651250"/>
            <a:chOff x="1597025" y="950439"/>
            <a:chExt cx="2738438" cy="3651250"/>
          </a:xfrm>
        </p:grpSpPr>
        <p:sp>
          <p:nvSpPr>
            <p:cNvPr id="2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2" name="Group 31"/>
          <p:cNvGrpSpPr/>
          <p:nvPr userDrawn="1"/>
        </p:nvGrpSpPr>
        <p:grpSpPr>
          <a:xfrm>
            <a:off x="1976701" y="6244088"/>
            <a:ext cx="2738438" cy="3651250"/>
            <a:chOff x="1597025" y="950439"/>
            <a:chExt cx="2738438" cy="3651250"/>
          </a:xfrm>
        </p:grpSpPr>
        <p:sp>
          <p:nvSpPr>
            <p:cNvPr id="3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Rectangle 397"/>
          <p:cNvSpPr/>
          <p:nvPr/>
        </p:nvSpPr>
        <p:spPr>
          <a:xfrm>
            <a:off x="0" y="12700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Rectangle 398"/>
          <p:cNvSpPr/>
          <p:nvPr/>
        </p:nvSpPr>
        <p:spPr>
          <a:xfrm>
            <a:off x="0" y="5160772"/>
            <a:ext cx="54864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1980671" y="1083316"/>
            <a:ext cx="2738438" cy="3651250"/>
            <a:chOff x="1597025" y="950439"/>
            <a:chExt cx="2738438" cy="3651250"/>
          </a:xfrm>
        </p:grpSpPr>
        <p:sp>
          <p:nvSpPr>
            <p:cNvPr id="8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980671" y="6231388"/>
            <a:ext cx="2738438" cy="3651250"/>
            <a:chOff x="1597025" y="950439"/>
            <a:chExt cx="2738438" cy="3651250"/>
          </a:xfrm>
        </p:grpSpPr>
        <p:sp>
          <p:nvSpPr>
            <p:cNvPr id="8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1494630" y="1088668"/>
            <a:ext cx="3237179" cy="3679715"/>
            <a:chOff x="5593558" y="1101368"/>
            <a:chExt cx="3237179" cy="3679715"/>
          </a:xfrm>
        </p:grpSpPr>
        <p:pic>
          <p:nvPicPr>
            <p:cNvPr id="90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1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93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4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6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494630" y="6228323"/>
            <a:ext cx="3237179" cy="3679715"/>
            <a:chOff x="5593558" y="1101368"/>
            <a:chExt cx="3237179" cy="3679715"/>
          </a:xfrm>
        </p:grpSpPr>
        <p:pic>
          <p:nvPicPr>
            <p:cNvPr id="98" name="Picture 313" descr="KW SIO with Protect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1933" y="1604495"/>
              <a:ext cx="1779587" cy="31765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9" name="Rectangle 315"/>
            <p:cNvSpPr>
              <a:spLocks noChangeArrowheads="1"/>
            </p:cNvSpPr>
            <p:nvPr/>
          </p:nvSpPr>
          <p:spPr bwMode="auto">
            <a:xfrm>
              <a:off x="5593558" y="4031783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2273</a:t>
              </a: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6092299" y="1101368"/>
              <a:ext cx="2738438" cy="3651250"/>
              <a:chOff x="1597025" y="950439"/>
              <a:chExt cx="2738438" cy="3651250"/>
            </a:xfrm>
          </p:grpSpPr>
          <p:sp>
            <p:nvSpPr>
              <p:cNvPr id="101" name="Oval 279"/>
              <p:cNvSpPr>
                <a:spLocks noChangeArrowheads="1"/>
              </p:cNvSpPr>
              <p:nvPr/>
            </p:nvSpPr>
            <p:spPr bwMode="auto">
              <a:xfrm>
                <a:off x="4038601" y="4304827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2" name="AutoShape 280"/>
              <p:cNvSpPr>
                <a:spLocks noChangeArrowheads="1"/>
              </p:cNvSpPr>
              <p:nvPr/>
            </p:nvSpPr>
            <p:spPr bwMode="auto">
              <a:xfrm>
                <a:off x="3976688" y="4242914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" name="Oval 282"/>
              <p:cNvSpPr>
                <a:spLocks noChangeArrowheads="1"/>
              </p:cNvSpPr>
              <p:nvPr/>
            </p:nvSpPr>
            <p:spPr bwMode="auto">
              <a:xfrm>
                <a:off x="1658938" y="1012352"/>
                <a:ext cx="236538" cy="23653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4" name="AutoShape 283"/>
              <p:cNvSpPr>
                <a:spLocks noChangeArrowheads="1"/>
              </p:cNvSpPr>
              <p:nvPr/>
            </p:nvSpPr>
            <p:spPr bwMode="auto">
              <a:xfrm>
                <a:off x="1597025" y="950439"/>
                <a:ext cx="358775" cy="358775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 rot="10800000">
            <a:off x="2713566" y="4438780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 rot="10800000">
            <a:off x="2713565" y="9578478"/>
            <a:ext cx="12923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600" dirty="0" smtClean="0">
                <a:latin typeface="Arial"/>
                <a:cs typeface="Arial"/>
              </a:rPr>
              <a:t>American Solutions for Business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800-468-0054</a:t>
            </a:r>
          </a:p>
          <a:p>
            <a:pPr algn="ctr"/>
            <a:r>
              <a:rPr lang="en-US" sz="600" dirty="0" smtClean="0">
                <a:latin typeface="Arial"/>
                <a:cs typeface="Arial"/>
              </a:rPr>
              <a:t>Item KW</a:t>
            </a:r>
            <a:endParaRPr lang="en-US" sz="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</TotalTime>
  <Words>26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49</cp:revision>
  <cp:lastPrinted>2012-09-05T19:57:55Z</cp:lastPrinted>
  <dcterms:created xsi:type="dcterms:W3CDTF">2012-03-21T20:17:12Z</dcterms:created>
  <dcterms:modified xsi:type="dcterms:W3CDTF">2014-02-03T16:46:09Z</dcterms:modified>
</cp:coreProperties>
</file>