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5943600" cy="1051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3912" y="-120"/>
      </p:cViewPr>
      <p:guideLst>
        <p:guide orient="horz" pos="3312"/>
        <p:guide pos="18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5770" y="3266653"/>
            <a:ext cx="5052060" cy="225403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1540" y="5958840"/>
            <a:ext cx="4160520" cy="26873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11/9/12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9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11/9/12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5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56096" y="365125"/>
            <a:ext cx="1537494" cy="77747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551" y="365125"/>
            <a:ext cx="4515485" cy="777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11/9/12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7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11/9/12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503" y="6757249"/>
            <a:ext cx="5052060" cy="208851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9503" y="4456961"/>
            <a:ext cx="5052060" cy="23002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11/9/12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3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1551" y="2127463"/>
            <a:ext cx="3026489" cy="601239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67100" y="2127463"/>
            <a:ext cx="3026490" cy="601239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11/9/12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9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" y="421112"/>
            <a:ext cx="5349240" cy="1752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180" y="2353839"/>
            <a:ext cx="2626122" cy="98096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180" y="3334807"/>
            <a:ext cx="2626122" cy="605864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19266" y="2353839"/>
            <a:ext cx="2627154" cy="98096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19266" y="3334807"/>
            <a:ext cx="2627154" cy="605864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11/9/12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8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11/9/12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7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11/9/12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3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1" y="418676"/>
            <a:ext cx="1955403" cy="17818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782" y="418678"/>
            <a:ext cx="3322638" cy="89747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181" y="2200488"/>
            <a:ext cx="1955403" cy="7192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11/9/12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5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987" y="7360921"/>
            <a:ext cx="3566160" cy="8689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64987" y="939589"/>
            <a:ext cx="3566160" cy="6309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64987" y="8229919"/>
            <a:ext cx="3566160" cy="12341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11/9/12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8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7180" y="421112"/>
            <a:ext cx="534924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180" y="2453643"/>
            <a:ext cx="5349240" cy="6939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7180" y="9746404"/>
            <a:ext cx="1386840" cy="5598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17E46-FBA5-B343-BDC6-D257442A2437}" type="datetimeFigureOut">
              <a:rPr lang="en-US" smtClean="0"/>
              <a:t>11/9/12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0730" y="9746404"/>
            <a:ext cx="1882140" cy="5598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59580" y="9746404"/>
            <a:ext cx="1386840" cy="5598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390"/>
          <p:cNvGrpSpPr>
            <a:grpSpLocks/>
          </p:cNvGrpSpPr>
          <p:nvPr userDrawn="1"/>
        </p:nvGrpSpPr>
        <p:grpSpPr bwMode="auto">
          <a:xfrm rot="5400000">
            <a:off x="4207823" y="1823924"/>
            <a:ext cx="358775" cy="358775"/>
            <a:chOff x="6336" y="3858"/>
            <a:chExt cx="226" cy="226"/>
          </a:xfrm>
        </p:grpSpPr>
        <p:sp>
          <p:nvSpPr>
            <p:cNvPr id="8" name="Oval 39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39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407"/>
          <p:cNvGrpSpPr>
            <a:grpSpLocks/>
          </p:cNvGrpSpPr>
          <p:nvPr userDrawn="1"/>
        </p:nvGrpSpPr>
        <p:grpSpPr bwMode="auto">
          <a:xfrm rot="5400000">
            <a:off x="469435" y="4521086"/>
            <a:ext cx="358775" cy="358775"/>
            <a:chOff x="6336" y="3858"/>
            <a:chExt cx="226" cy="226"/>
          </a:xfrm>
        </p:grpSpPr>
        <p:sp>
          <p:nvSpPr>
            <p:cNvPr id="11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3" name="Group 410"/>
          <p:cNvGrpSpPr>
            <a:grpSpLocks/>
          </p:cNvGrpSpPr>
          <p:nvPr userDrawn="1"/>
        </p:nvGrpSpPr>
        <p:grpSpPr bwMode="auto">
          <a:xfrm rot="5400000">
            <a:off x="4203235" y="1823924"/>
            <a:ext cx="358775" cy="358775"/>
            <a:chOff x="6336" y="3858"/>
            <a:chExt cx="226" cy="226"/>
          </a:xfrm>
        </p:grpSpPr>
        <p:sp>
          <p:nvSpPr>
            <p:cNvPr id="14" name="Oval 41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AutoShape 41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6" name="Group 407"/>
          <p:cNvGrpSpPr>
            <a:grpSpLocks/>
          </p:cNvGrpSpPr>
          <p:nvPr userDrawn="1"/>
        </p:nvGrpSpPr>
        <p:grpSpPr bwMode="auto">
          <a:xfrm rot="5400000">
            <a:off x="469019" y="9433831"/>
            <a:ext cx="358775" cy="358775"/>
            <a:chOff x="6336" y="3858"/>
            <a:chExt cx="226" cy="226"/>
          </a:xfrm>
        </p:grpSpPr>
        <p:sp>
          <p:nvSpPr>
            <p:cNvPr id="17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8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9" name="Group 410"/>
          <p:cNvGrpSpPr>
            <a:grpSpLocks/>
          </p:cNvGrpSpPr>
          <p:nvPr userDrawn="1"/>
        </p:nvGrpSpPr>
        <p:grpSpPr bwMode="auto">
          <a:xfrm rot="5400000">
            <a:off x="4202819" y="6736669"/>
            <a:ext cx="358775" cy="358775"/>
            <a:chOff x="6336" y="3858"/>
            <a:chExt cx="226" cy="226"/>
          </a:xfrm>
        </p:grpSpPr>
        <p:sp>
          <p:nvSpPr>
            <p:cNvPr id="20" name="Oval 41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" name="AutoShape 41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2" name="Group 387"/>
          <p:cNvGrpSpPr>
            <a:grpSpLocks/>
          </p:cNvGrpSpPr>
          <p:nvPr userDrawn="1"/>
        </p:nvGrpSpPr>
        <p:grpSpPr bwMode="auto">
          <a:xfrm rot="5400000">
            <a:off x="474023" y="9428781"/>
            <a:ext cx="358775" cy="358775"/>
            <a:chOff x="6336" y="3858"/>
            <a:chExt cx="226" cy="226"/>
          </a:xfrm>
        </p:grpSpPr>
        <p:sp>
          <p:nvSpPr>
            <p:cNvPr id="23" name="Oval 38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AutoShape 38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" name="Group 390"/>
          <p:cNvGrpSpPr>
            <a:grpSpLocks/>
          </p:cNvGrpSpPr>
          <p:nvPr userDrawn="1"/>
        </p:nvGrpSpPr>
        <p:grpSpPr bwMode="auto">
          <a:xfrm rot="5400000">
            <a:off x="4207823" y="6731619"/>
            <a:ext cx="358775" cy="358775"/>
            <a:chOff x="6336" y="3858"/>
            <a:chExt cx="226" cy="226"/>
          </a:xfrm>
        </p:grpSpPr>
        <p:sp>
          <p:nvSpPr>
            <p:cNvPr id="26" name="Oval 39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AutoShape 39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2732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9" name="Straight Connector 88"/>
          <p:cNvCxnSpPr/>
          <p:nvPr/>
        </p:nvCxnSpPr>
        <p:spPr>
          <a:xfrm rot="5400000">
            <a:off x="2988622" y="-2980825"/>
            <a:ext cx="0" cy="5943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5400000">
            <a:off x="2988622" y="7534775"/>
            <a:ext cx="0" cy="5943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" name="Group 332"/>
          <p:cNvGrpSpPr>
            <a:grpSpLocks/>
          </p:cNvGrpSpPr>
          <p:nvPr/>
        </p:nvGrpSpPr>
        <p:grpSpPr bwMode="auto">
          <a:xfrm rot="16200000">
            <a:off x="5709693" y="10302711"/>
            <a:ext cx="467813" cy="407727"/>
            <a:chOff x="4202" y="4233"/>
            <a:chExt cx="981" cy="303"/>
          </a:xfrm>
        </p:grpSpPr>
        <p:sp>
          <p:nvSpPr>
            <p:cNvPr id="12" name="Line 206"/>
            <p:cNvSpPr>
              <a:spLocks noChangeShapeType="1"/>
            </p:cNvSpPr>
            <p:nvPr/>
          </p:nvSpPr>
          <p:spPr bwMode="auto">
            <a:xfrm>
              <a:off x="4202" y="4233"/>
              <a:ext cx="9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207"/>
            <p:cNvSpPr>
              <a:spLocks noChangeShapeType="1"/>
            </p:cNvSpPr>
            <p:nvPr/>
          </p:nvSpPr>
          <p:spPr bwMode="auto">
            <a:xfrm rot="5400000">
              <a:off x="5028" y="4386"/>
              <a:ext cx="3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 rot="5400000">
            <a:off x="699830" y="1019627"/>
            <a:ext cx="3648075" cy="4092575"/>
            <a:chOff x="1763713" y="3216275"/>
            <a:chExt cx="3648075" cy="4092575"/>
          </a:xfrm>
        </p:grpSpPr>
        <p:sp>
          <p:nvSpPr>
            <p:cNvPr id="14" name="Rectangle 356"/>
            <p:cNvSpPr>
              <a:spLocks noChangeArrowheads="1"/>
            </p:cNvSpPr>
            <p:nvPr/>
          </p:nvSpPr>
          <p:spPr bwMode="auto">
            <a:xfrm>
              <a:off x="2830513" y="3844925"/>
              <a:ext cx="2068512" cy="665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715963" eaLnBrk="0" hangingPunct="0"/>
              <a:r>
                <a:rPr lang="en-US" sz="1200" b="1">
                  <a:latin typeface="Arial" charset="0"/>
                </a:rPr>
                <a:t>ONE</a:t>
              </a:r>
              <a:endParaRPr lang="en-US" sz="1400" b="1">
                <a:latin typeface="Arial" charset="0"/>
              </a:endParaRPr>
            </a:p>
            <a:p>
              <a:pPr algn="ctr" defTabSz="7159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715963" eaLnBrk="0" hangingPunct="0"/>
              <a:r>
                <a:rPr lang="en-US" sz="900" b="1">
                  <a:latin typeface="Arial" charset="0"/>
                </a:rPr>
                <a:t>IN THIS ENVELOPE</a:t>
              </a:r>
            </a:p>
          </p:txBody>
        </p:sp>
        <p:sp>
          <p:nvSpPr>
            <p:cNvPr id="15" name="Rectangle 357"/>
            <p:cNvSpPr>
              <a:spLocks noChangeArrowheads="1"/>
            </p:cNvSpPr>
            <p:nvPr/>
          </p:nvSpPr>
          <p:spPr bwMode="auto">
            <a:xfrm>
              <a:off x="2849563" y="4621213"/>
              <a:ext cx="2028825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Loss of keys will cause you</a:t>
              </a:r>
            </a:p>
            <a:p>
              <a:pPr algn="ctr" defTabSz="715963" eaLnBrk="0" hangingPunct="0"/>
              <a:r>
                <a:rPr lang="en-US" sz="900">
                  <a:latin typeface="Arial" charset="0"/>
                </a:rPr>
                <a:t>considerable expense</a:t>
              </a:r>
              <a:r>
                <a:rPr lang="en-US" sz="800">
                  <a:latin typeface="Arial" charset="0"/>
                </a:rPr>
                <a:t>.</a:t>
              </a:r>
            </a:p>
          </p:txBody>
        </p:sp>
        <p:sp>
          <p:nvSpPr>
            <p:cNvPr id="16" name="Rectangle 358"/>
            <p:cNvSpPr>
              <a:spLocks noChangeArrowheads="1"/>
            </p:cNvSpPr>
            <p:nvPr/>
          </p:nvSpPr>
          <p:spPr bwMode="auto">
            <a:xfrm>
              <a:off x="3044825" y="5038725"/>
              <a:ext cx="1638300" cy="482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Both Keys must be returned to us when box is surrendered</a:t>
              </a:r>
              <a:r>
                <a:rPr lang="en-US" sz="800">
                  <a:latin typeface="Arial" charset="0"/>
                </a:rPr>
                <a:t>.</a:t>
              </a:r>
            </a:p>
          </p:txBody>
        </p:sp>
        <p:sp>
          <p:nvSpPr>
            <p:cNvPr id="17" name="Line 359"/>
            <p:cNvSpPr>
              <a:spLocks noChangeShapeType="1"/>
            </p:cNvSpPr>
            <p:nvPr/>
          </p:nvSpPr>
          <p:spPr bwMode="auto">
            <a:xfrm>
              <a:off x="3719513" y="4562475"/>
              <a:ext cx="2889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360"/>
            <p:cNvSpPr>
              <a:spLocks noChangeShapeType="1"/>
            </p:cNvSpPr>
            <p:nvPr/>
          </p:nvSpPr>
          <p:spPr bwMode="auto">
            <a:xfrm>
              <a:off x="3719513" y="5546725"/>
              <a:ext cx="2889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Rectangle 361"/>
            <p:cNvSpPr>
              <a:spLocks noChangeArrowheads="1"/>
            </p:cNvSpPr>
            <p:nvPr/>
          </p:nvSpPr>
          <p:spPr bwMode="auto">
            <a:xfrm rot="10800000">
              <a:off x="2838450" y="7132638"/>
              <a:ext cx="203835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600">
                  <a:latin typeface="Arial" charset="0"/>
                </a:rPr>
                <a:t>Bill S. Company</a:t>
              </a:r>
            </a:p>
          </p:txBody>
        </p:sp>
        <p:sp>
          <p:nvSpPr>
            <p:cNvPr id="20" name="Line 362"/>
            <p:cNvSpPr>
              <a:spLocks noChangeShapeType="1"/>
            </p:cNvSpPr>
            <p:nvPr/>
          </p:nvSpPr>
          <p:spPr bwMode="auto">
            <a:xfrm>
              <a:off x="3719513" y="5008563"/>
              <a:ext cx="2889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" name="Group 379"/>
            <p:cNvGrpSpPr>
              <a:grpSpLocks/>
            </p:cNvGrpSpPr>
            <p:nvPr/>
          </p:nvGrpSpPr>
          <p:grpSpPr bwMode="auto">
            <a:xfrm>
              <a:off x="5053013" y="6950075"/>
              <a:ext cx="358775" cy="358775"/>
              <a:chOff x="6336" y="3858"/>
              <a:chExt cx="226" cy="226"/>
            </a:xfrm>
          </p:grpSpPr>
          <p:sp>
            <p:nvSpPr>
              <p:cNvPr id="22" name="Oval 380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AutoShape 381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" name="Group 382"/>
            <p:cNvGrpSpPr>
              <a:grpSpLocks/>
            </p:cNvGrpSpPr>
            <p:nvPr/>
          </p:nvGrpSpPr>
          <p:grpSpPr bwMode="auto">
            <a:xfrm>
              <a:off x="2355850" y="3216275"/>
              <a:ext cx="358775" cy="358775"/>
              <a:chOff x="6336" y="3858"/>
              <a:chExt cx="226" cy="226"/>
            </a:xfrm>
          </p:grpSpPr>
          <p:sp>
            <p:nvSpPr>
              <p:cNvPr id="25" name="Oval 383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AutoShape 384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" name="Rectangle 385"/>
            <p:cNvSpPr>
              <a:spLocks noChangeArrowheads="1"/>
            </p:cNvSpPr>
            <p:nvPr/>
          </p:nvSpPr>
          <p:spPr bwMode="auto">
            <a:xfrm>
              <a:off x="1763713" y="6581775"/>
              <a:ext cx="544512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defTabSz="715963" eaLnBrk="0" hangingPunct="0"/>
              <a:r>
                <a:rPr lang="en-US" sz="600">
                  <a:latin typeface="Arial" charset="0"/>
                </a:rPr>
                <a:t># 2157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 rot="5400000">
            <a:off x="699830" y="5925712"/>
            <a:ext cx="3648075" cy="4092575"/>
            <a:chOff x="1763713" y="3216275"/>
            <a:chExt cx="3648075" cy="4092575"/>
          </a:xfrm>
        </p:grpSpPr>
        <p:sp>
          <p:nvSpPr>
            <p:cNvPr id="30" name="Rectangle 356"/>
            <p:cNvSpPr>
              <a:spLocks noChangeArrowheads="1"/>
            </p:cNvSpPr>
            <p:nvPr/>
          </p:nvSpPr>
          <p:spPr bwMode="auto">
            <a:xfrm>
              <a:off x="2830513" y="3844925"/>
              <a:ext cx="2068512" cy="665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715963" eaLnBrk="0" hangingPunct="0"/>
              <a:r>
                <a:rPr lang="en-US" sz="1200" b="1">
                  <a:latin typeface="Arial" charset="0"/>
                </a:rPr>
                <a:t>ONE</a:t>
              </a:r>
              <a:endParaRPr lang="en-US" sz="1400" b="1">
                <a:latin typeface="Arial" charset="0"/>
              </a:endParaRPr>
            </a:p>
            <a:p>
              <a:pPr algn="ctr" defTabSz="7159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715963" eaLnBrk="0" hangingPunct="0"/>
              <a:r>
                <a:rPr lang="en-US" sz="900" b="1">
                  <a:latin typeface="Arial" charset="0"/>
                </a:rPr>
                <a:t>IN THIS ENVELOPE</a:t>
              </a:r>
            </a:p>
          </p:txBody>
        </p:sp>
        <p:sp>
          <p:nvSpPr>
            <p:cNvPr id="31" name="Rectangle 357"/>
            <p:cNvSpPr>
              <a:spLocks noChangeArrowheads="1"/>
            </p:cNvSpPr>
            <p:nvPr/>
          </p:nvSpPr>
          <p:spPr bwMode="auto">
            <a:xfrm>
              <a:off x="2849563" y="4621213"/>
              <a:ext cx="2028825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Loss of keys will cause you</a:t>
              </a:r>
            </a:p>
            <a:p>
              <a:pPr algn="ctr" defTabSz="715963" eaLnBrk="0" hangingPunct="0"/>
              <a:r>
                <a:rPr lang="en-US" sz="900">
                  <a:latin typeface="Arial" charset="0"/>
                </a:rPr>
                <a:t>considerable expense</a:t>
              </a:r>
              <a:r>
                <a:rPr lang="en-US" sz="800">
                  <a:latin typeface="Arial" charset="0"/>
                </a:rPr>
                <a:t>.</a:t>
              </a:r>
            </a:p>
          </p:txBody>
        </p:sp>
        <p:sp>
          <p:nvSpPr>
            <p:cNvPr id="32" name="Rectangle 358"/>
            <p:cNvSpPr>
              <a:spLocks noChangeArrowheads="1"/>
            </p:cNvSpPr>
            <p:nvPr/>
          </p:nvSpPr>
          <p:spPr bwMode="auto">
            <a:xfrm>
              <a:off x="3044825" y="5038725"/>
              <a:ext cx="1638300" cy="482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Both Keys must be returned to us when box is surrendered</a:t>
              </a:r>
              <a:r>
                <a:rPr lang="en-US" sz="800">
                  <a:latin typeface="Arial" charset="0"/>
                </a:rPr>
                <a:t>.</a:t>
              </a:r>
            </a:p>
          </p:txBody>
        </p:sp>
        <p:sp>
          <p:nvSpPr>
            <p:cNvPr id="33" name="Line 359"/>
            <p:cNvSpPr>
              <a:spLocks noChangeShapeType="1"/>
            </p:cNvSpPr>
            <p:nvPr/>
          </p:nvSpPr>
          <p:spPr bwMode="auto">
            <a:xfrm>
              <a:off x="3719513" y="4562475"/>
              <a:ext cx="2889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Line 360"/>
            <p:cNvSpPr>
              <a:spLocks noChangeShapeType="1"/>
            </p:cNvSpPr>
            <p:nvPr/>
          </p:nvSpPr>
          <p:spPr bwMode="auto">
            <a:xfrm>
              <a:off x="3719513" y="5546725"/>
              <a:ext cx="2889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61"/>
            <p:cNvSpPr>
              <a:spLocks noChangeArrowheads="1"/>
            </p:cNvSpPr>
            <p:nvPr/>
          </p:nvSpPr>
          <p:spPr bwMode="auto">
            <a:xfrm rot="10800000">
              <a:off x="2838450" y="7132638"/>
              <a:ext cx="203835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600">
                  <a:latin typeface="Arial" charset="0"/>
                </a:rPr>
                <a:t>Bill S. Company</a:t>
              </a:r>
            </a:p>
          </p:txBody>
        </p:sp>
        <p:sp>
          <p:nvSpPr>
            <p:cNvPr id="36" name="Line 362"/>
            <p:cNvSpPr>
              <a:spLocks noChangeShapeType="1"/>
            </p:cNvSpPr>
            <p:nvPr/>
          </p:nvSpPr>
          <p:spPr bwMode="auto">
            <a:xfrm>
              <a:off x="3719513" y="5008563"/>
              <a:ext cx="2889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7" name="Group 379"/>
            <p:cNvGrpSpPr>
              <a:grpSpLocks/>
            </p:cNvGrpSpPr>
            <p:nvPr/>
          </p:nvGrpSpPr>
          <p:grpSpPr bwMode="auto">
            <a:xfrm>
              <a:off x="5053013" y="6950075"/>
              <a:ext cx="358775" cy="358775"/>
              <a:chOff x="6336" y="3858"/>
              <a:chExt cx="226" cy="226"/>
            </a:xfrm>
          </p:grpSpPr>
          <p:sp>
            <p:nvSpPr>
              <p:cNvPr id="42" name="Oval 380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AutoShape 381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8" name="Group 382"/>
            <p:cNvGrpSpPr>
              <a:grpSpLocks/>
            </p:cNvGrpSpPr>
            <p:nvPr/>
          </p:nvGrpSpPr>
          <p:grpSpPr bwMode="auto">
            <a:xfrm>
              <a:off x="2355850" y="3216275"/>
              <a:ext cx="358775" cy="358775"/>
              <a:chOff x="6336" y="3858"/>
              <a:chExt cx="226" cy="226"/>
            </a:xfrm>
          </p:grpSpPr>
          <p:sp>
            <p:nvSpPr>
              <p:cNvPr id="40" name="Oval 383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AutoShape 384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" name="Rectangle 385"/>
            <p:cNvSpPr>
              <a:spLocks noChangeArrowheads="1"/>
            </p:cNvSpPr>
            <p:nvPr/>
          </p:nvSpPr>
          <p:spPr bwMode="auto">
            <a:xfrm>
              <a:off x="1763713" y="6581775"/>
              <a:ext cx="544512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defTabSz="715963" eaLnBrk="0" hangingPunct="0"/>
              <a:r>
                <a:rPr lang="en-US" sz="600">
                  <a:latin typeface="Arial" charset="0"/>
                </a:rPr>
                <a:t># 2157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22758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72</Words>
  <Application>Microsoft Macintosh PowerPoint</Application>
  <PresentationFormat>Custom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13</cp:revision>
  <cp:lastPrinted>2012-11-09T20:04:47Z</cp:lastPrinted>
  <dcterms:created xsi:type="dcterms:W3CDTF">2012-03-30T14:34:25Z</dcterms:created>
  <dcterms:modified xsi:type="dcterms:W3CDTF">2012-11-09T20:29:50Z</dcterms:modified>
</cp:coreProperties>
</file>