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24"/>
  </p:normalViewPr>
  <p:slideViewPr>
    <p:cSldViewPr snapToGrid="0" snapToObjects="1">
      <p:cViewPr>
        <p:scale>
          <a:sx n="100" d="100"/>
          <a:sy n="100" d="100"/>
        </p:scale>
        <p:origin x="2216" y="-344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  <a:prstGeom prst="rect">
            <a:avLst/>
          </a:prstGeo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  <a:prstGeom prst="rect">
            <a:avLst/>
          </a:prstGeo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948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8407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8407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948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815305" y="1043629"/>
            <a:ext cx="8080641" cy="8877109"/>
            <a:chOff x="18153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70733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8153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70733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8153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6" name="Group 5"/>
          <p:cNvGrpSpPr/>
          <p:nvPr/>
        </p:nvGrpSpPr>
        <p:grpSpPr>
          <a:xfrm>
            <a:off x="4120355" y="5045357"/>
            <a:ext cx="6405829" cy="234286"/>
            <a:chOff x="4120355" y="5045357"/>
            <a:chExt cx="6405829" cy="234286"/>
          </a:xfrm>
        </p:grpSpPr>
        <p:sp>
          <p:nvSpPr>
            <p:cNvPr id="64" name="Rectangle 63"/>
            <p:cNvSpPr/>
            <p:nvPr/>
          </p:nvSpPr>
          <p:spPr>
            <a:xfrm>
              <a:off x="4120355" y="5053272"/>
              <a:ext cx="1137179" cy="22637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4007" y="5051043"/>
              <a:ext cx="5565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800" dirty="0" err="1" smtClean="0"/>
                <a:t>Rev</a:t>
              </a:r>
              <a:r>
                <a:rPr lang="cs-CZ" sz="800" dirty="0" smtClean="0"/>
                <a:t> 6/15</a:t>
              </a:r>
              <a:endParaRPr lang="en-US" sz="8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9389005" y="5047586"/>
              <a:ext cx="1137179" cy="22637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32657" y="5045357"/>
              <a:ext cx="5565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800" dirty="0" err="1" smtClean="0"/>
                <a:t>Rev</a:t>
              </a:r>
              <a:r>
                <a:rPr lang="cs-CZ" sz="800" dirty="0" smtClean="0"/>
                <a:t> 6/15</a:t>
              </a:r>
              <a:endParaRPr lang="en-US" sz="8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323835" y="1569469"/>
            <a:ext cx="7083691" cy="3162300"/>
            <a:chOff x="2323835" y="1569469"/>
            <a:chExt cx="7083691" cy="31623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3835" y="1569469"/>
              <a:ext cx="1828800" cy="3162300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8726" y="1569469"/>
              <a:ext cx="1828800" cy="3162300"/>
            </a:xfrm>
            <a:prstGeom prst="rect">
              <a:avLst/>
            </a:prstGeom>
          </p:spPr>
        </p:pic>
      </p:grpSp>
      <p:grpSp>
        <p:nvGrpSpPr>
          <p:cNvPr id="131" name="Group 130"/>
          <p:cNvGrpSpPr/>
          <p:nvPr/>
        </p:nvGrpSpPr>
        <p:grpSpPr>
          <a:xfrm>
            <a:off x="2323835" y="6717541"/>
            <a:ext cx="7083691" cy="3162300"/>
            <a:chOff x="2323835" y="1569469"/>
            <a:chExt cx="7083691" cy="3162300"/>
          </a:xfrm>
        </p:grpSpPr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3835" y="1569469"/>
              <a:ext cx="1828800" cy="3162300"/>
            </a:xfrm>
            <a:prstGeom prst="rect">
              <a:avLst/>
            </a:prstGeom>
          </p:spPr>
        </p:pic>
        <p:pic>
          <p:nvPicPr>
            <p:cNvPr id="133" name="Picture 1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8726" y="1569469"/>
              <a:ext cx="1828800" cy="3162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47</cp:revision>
  <cp:lastPrinted>2015-09-17T12:56:33Z</cp:lastPrinted>
  <dcterms:created xsi:type="dcterms:W3CDTF">2012-03-21T20:17:12Z</dcterms:created>
  <dcterms:modified xsi:type="dcterms:W3CDTF">2015-09-17T13:01:16Z</dcterms:modified>
</cp:coreProperties>
</file>