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515600" cy="102870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724"/>
  </p:normalViewPr>
  <p:slideViewPr>
    <p:cSldViewPr snapToGrid="0" snapToObjects="1">
      <p:cViewPr>
        <p:scale>
          <a:sx n="100" d="100"/>
          <a:sy n="100" d="100"/>
        </p:scale>
        <p:origin x="2216" y="-344"/>
      </p:cViewPr>
      <p:guideLst>
        <p:guide orient="horz" pos="3240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3195638"/>
            <a:ext cx="8938260" cy="22050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829300"/>
            <a:ext cx="7360920" cy="26289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05367" y="659609"/>
            <a:ext cx="2484675" cy="1404223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341" y="659609"/>
            <a:ext cx="7278767" cy="1404223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" y="2400302"/>
            <a:ext cx="9464040" cy="678894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6610352"/>
            <a:ext cx="8938260" cy="2043113"/>
          </a:xfrm>
          <a:prstGeom prst="rect">
            <a:avLst/>
          </a:prstGeo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4360071"/>
            <a:ext cx="8938260" cy="22502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339" y="3840959"/>
            <a:ext cx="4881722" cy="108608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8320" y="3840959"/>
            <a:ext cx="4881722" cy="1086088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2" y="2302671"/>
            <a:ext cx="4646216" cy="9596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2" y="3262313"/>
            <a:ext cx="4646216" cy="5926932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41779" y="2302671"/>
            <a:ext cx="4648042" cy="9596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41779" y="3262313"/>
            <a:ext cx="4648042" cy="5926932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411957"/>
            <a:ext cx="9464040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2" y="409576"/>
            <a:ext cx="3459560" cy="1743075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307" y="409576"/>
            <a:ext cx="5878513" cy="8779670"/>
          </a:xfrm>
          <a:prstGeom prst="rect">
            <a:avLst/>
          </a:prstGeo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2" y="2152652"/>
            <a:ext cx="3459560" cy="7036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7200902"/>
            <a:ext cx="6309360" cy="850107"/>
          </a:xfrm>
          <a:prstGeom prst="rect">
            <a:avLst/>
          </a:prstGeo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1" y="919163"/>
            <a:ext cx="6309360" cy="6172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8051009"/>
            <a:ext cx="6309360" cy="1207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57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92830" y="9534526"/>
            <a:ext cx="33299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180" y="9534526"/>
            <a:ext cx="2453640" cy="547688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7094801" y="10960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1840705" y="10960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1840705" y="6244088"/>
            <a:ext cx="2738438" cy="3651250"/>
            <a:chOff x="1597025" y="950439"/>
            <a:chExt cx="2738438" cy="3651250"/>
          </a:xfrm>
        </p:grpSpPr>
        <p:sp>
          <p:nvSpPr>
            <p:cNvPr id="1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22" name="Group 21"/>
          <p:cNvGrpSpPr/>
          <p:nvPr userDrawn="1"/>
        </p:nvGrpSpPr>
        <p:grpSpPr>
          <a:xfrm>
            <a:off x="7094801" y="6244088"/>
            <a:ext cx="2738438" cy="3651250"/>
            <a:chOff x="1597025" y="950439"/>
            <a:chExt cx="2738438" cy="3651250"/>
          </a:xfrm>
        </p:grpSpPr>
        <p:sp>
          <p:nvSpPr>
            <p:cNvPr id="2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0" y="12700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369" name="Rectangle 368"/>
          <p:cNvSpPr/>
          <p:nvPr/>
        </p:nvSpPr>
        <p:spPr>
          <a:xfrm>
            <a:off x="525780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/>
          <p:cNvSpPr/>
          <p:nvPr/>
        </p:nvSpPr>
        <p:spPr>
          <a:xfrm>
            <a:off x="0" y="5160772"/>
            <a:ext cx="5257800" cy="5148072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1815305" y="1043629"/>
            <a:ext cx="8080641" cy="8877109"/>
            <a:chOff x="1815305" y="1043629"/>
            <a:chExt cx="8080641" cy="8877109"/>
          </a:xfrm>
        </p:grpSpPr>
        <p:grpSp>
          <p:nvGrpSpPr>
            <p:cNvPr id="86" name="Group 85"/>
            <p:cNvGrpSpPr/>
            <p:nvPr/>
          </p:nvGrpSpPr>
          <p:grpSpPr>
            <a:xfrm>
              <a:off x="7073371" y="1043629"/>
              <a:ext cx="2822575" cy="3729037"/>
              <a:chOff x="1570038" y="898052"/>
              <a:chExt cx="2822575" cy="372903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0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0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165" name="Group 164"/>
            <p:cNvGrpSpPr/>
            <p:nvPr/>
          </p:nvGrpSpPr>
          <p:grpSpPr>
            <a:xfrm>
              <a:off x="1815305" y="1043629"/>
              <a:ext cx="2822575" cy="3729037"/>
              <a:chOff x="1570038" y="898052"/>
              <a:chExt cx="2822575" cy="3729037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7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168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9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0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1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2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3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4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71" name="Group 370"/>
            <p:cNvGrpSpPr/>
            <p:nvPr/>
          </p:nvGrpSpPr>
          <p:grpSpPr>
            <a:xfrm>
              <a:off x="7073371" y="6191701"/>
              <a:ext cx="2822575" cy="3729037"/>
              <a:chOff x="1570038" y="898052"/>
              <a:chExt cx="2822575" cy="3729037"/>
            </a:xfrm>
          </p:grpSpPr>
          <p:sp>
            <p:nvSpPr>
              <p:cNvPr id="372" name="Rectangle 371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3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74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5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6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7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8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79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0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81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grpSp>
          <p:nvGrpSpPr>
            <p:cNvPr id="387" name="Group 386"/>
            <p:cNvGrpSpPr/>
            <p:nvPr/>
          </p:nvGrpSpPr>
          <p:grpSpPr>
            <a:xfrm>
              <a:off x="1815305" y="6191701"/>
              <a:ext cx="2822575" cy="3729037"/>
              <a:chOff x="1570038" y="898052"/>
              <a:chExt cx="2822575" cy="3729037"/>
            </a:xfrm>
          </p:grpSpPr>
          <p:sp>
            <p:nvSpPr>
              <p:cNvPr id="388" name="Rectangle 387"/>
              <p:cNvSpPr/>
              <p:nvPr/>
            </p:nvSpPr>
            <p:spPr>
              <a:xfrm>
                <a:off x="2066926" y="1413989"/>
                <a:ext cx="1828800" cy="2743200"/>
              </a:xfrm>
              <a:prstGeom prst="rect">
                <a:avLst/>
              </a:prstGeom>
              <a:effectLst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9" name="Group 208"/>
              <p:cNvGrpSpPr>
                <a:grpSpLocks/>
              </p:cNvGrpSpPr>
              <p:nvPr/>
            </p:nvGrpSpPr>
            <p:grpSpPr bwMode="auto">
              <a:xfrm>
                <a:off x="1570038" y="898052"/>
                <a:ext cx="2822575" cy="3729037"/>
                <a:chOff x="531" y="506"/>
                <a:chExt cx="1778" cy="2349"/>
              </a:xfrm>
            </p:grpSpPr>
            <p:sp>
              <p:nvSpPr>
                <p:cNvPr id="390" name="Line 209"/>
                <p:cNvSpPr>
                  <a:spLocks noChangeShapeType="1"/>
                </p:cNvSpPr>
                <p:nvPr/>
              </p:nvSpPr>
              <p:spPr bwMode="auto">
                <a:xfrm>
                  <a:off x="1983" y="831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1" name="Line 210"/>
                <p:cNvSpPr>
                  <a:spLocks noChangeShapeType="1"/>
                </p:cNvSpPr>
                <p:nvPr/>
              </p:nvSpPr>
              <p:spPr bwMode="auto">
                <a:xfrm flipV="1">
                  <a:off x="836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2" name="Line 211"/>
                <p:cNvSpPr>
                  <a:spLocks noChangeShapeType="1"/>
                </p:cNvSpPr>
                <p:nvPr/>
              </p:nvSpPr>
              <p:spPr bwMode="auto">
                <a:xfrm flipV="1">
                  <a:off x="1988" y="506"/>
                  <a:ext cx="0" cy="32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3" name="Line 212"/>
                <p:cNvSpPr>
                  <a:spLocks noChangeShapeType="1"/>
                </p:cNvSpPr>
                <p:nvPr/>
              </p:nvSpPr>
              <p:spPr bwMode="auto">
                <a:xfrm>
                  <a:off x="1983" y="2559"/>
                  <a:ext cx="32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4" name="Line 213"/>
                <p:cNvSpPr>
                  <a:spLocks noChangeShapeType="1"/>
                </p:cNvSpPr>
                <p:nvPr/>
              </p:nvSpPr>
              <p:spPr bwMode="auto">
                <a:xfrm flipV="1">
                  <a:off x="1988" y="2554"/>
                  <a:ext cx="0" cy="301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5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836" y="2549"/>
                  <a:ext cx="0" cy="30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6" name="Line 215"/>
                <p:cNvSpPr>
                  <a:spLocks noChangeShapeType="1"/>
                </p:cNvSpPr>
                <p:nvPr/>
              </p:nvSpPr>
              <p:spPr bwMode="auto">
                <a:xfrm>
                  <a:off x="531" y="831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7" name="Line 216"/>
                <p:cNvSpPr>
                  <a:spLocks noChangeShapeType="1"/>
                </p:cNvSpPr>
                <p:nvPr/>
              </p:nvSpPr>
              <p:spPr bwMode="auto">
                <a:xfrm>
                  <a:off x="531" y="2559"/>
                  <a:ext cx="30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</p:grpSp>
      <p:grpSp>
        <p:nvGrpSpPr>
          <p:cNvPr id="6" name="Group 5"/>
          <p:cNvGrpSpPr/>
          <p:nvPr/>
        </p:nvGrpSpPr>
        <p:grpSpPr>
          <a:xfrm>
            <a:off x="4120355" y="5045357"/>
            <a:ext cx="6405829" cy="234286"/>
            <a:chOff x="4120355" y="5045357"/>
            <a:chExt cx="6405829" cy="234286"/>
          </a:xfrm>
        </p:grpSpPr>
        <p:sp>
          <p:nvSpPr>
            <p:cNvPr id="64" name="Rectangle 63"/>
            <p:cNvSpPr/>
            <p:nvPr/>
          </p:nvSpPr>
          <p:spPr>
            <a:xfrm>
              <a:off x="4120355" y="5053272"/>
              <a:ext cx="1137179" cy="22637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64007" y="5051043"/>
              <a:ext cx="5565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err="1" smtClean="0"/>
                <a:t>Rev</a:t>
              </a:r>
              <a:r>
                <a:rPr lang="cs-CZ" sz="800" dirty="0" smtClean="0"/>
                <a:t> 6/15</a:t>
              </a:r>
              <a:endParaRPr lang="en-US" sz="8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9389005" y="5047586"/>
              <a:ext cx="1137179" cy="22637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632657" y="5045357"/>
              <a:ext cx="5565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800" dirty="0" err="1" smtClean="0"/>
                <a:t>Rev</a:t>
              </a:r>
              <a:r>
                <a:rPr lang="cs-CZ" sz="800" dirty="0" smtClean="0"/>
                <a:t> 6/15</a:t>
              </a:r>
              <a:endParaRPr lang="en-US" sz="8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23835" y="1569469"/>
            <a:ext cx="7083691" cy="3162300"/>
            <a:chOff x="2323835" y="1569469"/>
            <a:chExt cx="7083691" cy="316230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3835" y="1569469"/>
              <a:ext cx="1828800" cy="3162300"/>
            </a:xfrm>
            <a:prstGeom prst="rect">
              <a:avLst/>
            </a:prstGeom>
          </p:spPr>
        </p:pic>
        <p:pic>
          <p:nvPicPr>
            <p:cNvPr id="130" name="Picture 12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8726" y="1569469"/>
              <a:ext cx="1828800" cy="3162300"/>
            </a:xfrm>
            <a:prstGeom prst="rect">
              <a:avLst/>
            </a:prstGeom>
          </p:spPr>
        </p:pic>
      </p:grpSp>
      <p:grpSp>
        <p:nvGrpSpPr>
          <p:cNvPr id="131" name="Group 130"/>
          <p:cNvGrpSpPr/>
          <p:nvPr/>
        </p:nvGrpSpPr>
        <p:grpSpPr>
          <a:xfrm>
            <a:off x="2323835" y="6717541"/>
            <a:ext cx="7083691" cy="3162300"/>
            <a:chOff x="2323835" y="1569469"/>
            <a:chExt cx="7083691" cy="3162300"/>
          </a:xfrm>
        </p:grpSpPr>
        <p:pic>
          <p:nvPicPr>
            <p:cNvPr id="132" name="Picture 1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3835" y="1569469"/>
              <a:ext cx="1828800" cy="3162300"/>
            </a:xfrm>
            <a:prstGeom prst="rect">
              <a:avLst/>
            </a:prstGeom>
          </p:spPr>
        </p:pic>
        <p:pic>
          <p:nvPicPr>
            <p:cNvPr id="133" name="Picture 1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8726" y="1569469"/>
              <a:ext cx="1828800" cy="3162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47</cp:revision>
  <cp:lastPrinted>2015-09-17T12:56:33Z</cp:lastPrinted>
  <dcterms:created xsi:type="dcterms:W3CDTF">2012-03-21T20:17:12Z</dcterms:created>
  <dcterms:modified xsi:type="dcterms:W3CDTF">2015-09-17T13:01:16Z</dcterms:modified>
</cp:coreProperties>
</file>