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43" d="100"/>
          <a:sy n="143" d="100"/>
        </p:scale>
        <p:origin x="680" y="328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202" y="1838911"/>
            <a:ext cx="2057400" cy="3200400"/>
          </a:xfrm>
          <a:prstGeom prst="rect">
            <a:avLst/>
          </a:prstGeom>
        </p:spPr>
      </p:pic>
      <p:pic>
        <p:nvPicPr>
          <p:cNvPr id="187" name="Picture 1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50" y="1838911"/>
            <a:ext cx="2057400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74032" y="4753109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# 2026</a:t>
            </a:r>
            <a:endParaRPr lang="en-US" sz="800"/>
          </a:p>
        </p:txBody>
      </p:sp>
      <p:sp>
        <p:nvSpPr>
          <p:cNvPr id="188" name="TextBox 187"/>
          <p:cNvSpPr txBox="1"/>
          <p:nvPr/>
        </p:nvSpPr>
        <p:spPr>
          <a:xfrm>
            <a:off x="6156480" y="4753109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smtClean="0"/>
              <a:t># 2026</a:t>
            </a:r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25</cp:revision>
  <cp:lastPrinted>2015-09-11T15:46:47Z</cp:lastPrinted>
  <dcterms:created xsi:type="dcterms:W3CDTF">2012-03-30T14:34:25Z</dcterms:created>
  <dcterms:modified xsi:type="dcterms:W3CDTF">2015-09-11T17:22:38Z</dcterms:modified>
</cp:coreProperties>
</file>