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008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3" d="100"/>
          <a:sy n="103" d="100"/>
        </p:scale>
        <p:origin x="3312" y="160"/>
      </p:cViewPr>
      <p:guideLst>
        <p:guide orient="horz" pos="2592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556511"/>
            <a:ext cx="5440680" cy="17640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663440"/>
            <a:ext cx="448056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96240"/>
            <a:ext cx="2160270" cy="842581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96240"/>
            <a:ext cx="6374130" cy="84258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5288281"/>
            <a:ext cx="5440680" cy="1634490"/>
          </a:xfrm>
          <a:prstGeom prst="rect">
            <a:avLst/>
          </a:prstGeo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3488056"/>
            <a:ext cx="5440680" cy="18002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94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842136"/>
            <a:ext cx="2828132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2609850"/>
            <a:ext cx="2828132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842136"/>
            <a:ext cx="2829243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2609850"/>
            <a:ext cx="2829243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2" y="327660"/>
            <a:ext cx="2105819" cy="139446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6" y="327660"/>
            <a:ext cx="3578225" cy="702373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2" y="1722120"/>
            <a:ext cx="2105819" cy="56292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5760720"/>
            <a:ext cx="3840480" cy="6800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735330"/>
            <a:ext cx="3840480" cy="4937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6440806"/>
            <a:ext cx="3840480" cy="9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44"/>
          <p:cNvGrpSpPr>
            <a:grpSpLocks/>
          </p:cNvGrpSpPr>
          <p:nvPr userDrawn="1"/>
        </p:nvGrpSpPr>
        <p:grpSpPr bwMode="auto">
          <a:xfrm>
            <a:off x="4805726" y="4902426"/>
            <a:ext cx="358775" cy="358775"/>
            <a:chOff x="6336" y="3858"/>
            <a:chExt cx="226" cy="226"/>
          </a:xfrm>
        </p:grpSpPr>
        <p:sp>
          <p:nvSpPr>
            <p:cNvPr id="16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47"/>
          <p:cNvGrpSpPr>
            <a:grpSpLocks/>
          </p:cNvGrpSpPr>
          <p:nvPr userDrawn="1"/>
        </p:nvGrpSpPr>
        <p:grpSpPr bwMode="auto">
          <a:xfrm>
            <a:off x="1530713" y="1181326"/>
            <a:ext cx="358775" cy="358775"/>
            <a:chOff x="6336" y="3858"/>
            <a:chExt cx="226" cy="226"/>
          </a:xfrm>
        </p:grpSpPr>
        <p:sp>
          <p:nvSpPr>
            <p:cNvPr id="19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Line 195"/>
          <p:cNvSpPr>
            <a:spLocks noChangeShapeType="1"/>
          </p:cNvSpPr>
          <p:nvPr userDrawn="1"/>
        </p:nvSpPr>
        <p:spPr bwMode="auto">
          <a:xfrm rot="16200000">
            <a:off x="5359472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196"/>
          <p:cNvSpPr>
            <a:spLocks noChangeShapeType="1"/>
          </p:cNvSpPr>
          <p:nvPr userDrawn="1"/>
        </p:nvSpPr>
        <p:spPr bwMode="auto">
          <a:xfrm>
            <a:off x="6142903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180" y="1193180"/>
            <a:ext cx="3633216" cy="5096256"/>
          </a:xfrm>
          <a:prstGeom prst="rect">
            <a:avLst/>
          </a:prstGeom>
        </p:spPr>
      </p:pic>
      <p:grpSp>
        <p:nvGrpSpPr>
          <p:cNvPr id="51" name="Group 236"/>
          <p:cNvGrpSpPr>
            <a:grpSpLocks/>
          </p:cNvGrpSpPr>
          <p:nvPr/>
        </p:nvGrpSpPr>
        <p:grpSpPr bwMode="auto">
          <a:xfrm>
            <a:off x="174049" y="1236316"/>
            <a:ext cx="6513513" cy="10807700"/>
            <a:chOff x="880" y="1344"/>
            <a:chExt cx="4103" cy="6808"/>
          </a:xfrm>
        </p:grpSpPr>
        <p:sp>
          <p:nvSpPr>
            <p:cNvPr id="52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53" name="Group 214"/>
            <p:cNvGrpSpPr>
              <a:grpSpLocks/>
            </p:cNvGrpSpPr>
            <p:nvPr/>
          </p:nvGrpSpPr>
          <p:grpSpPr bwMode="auto">
            <a:xfrm rot="-5400000">
              <a:off x="1050" y="2065"/>
              <a:ext cx="3662" cy="2219"/>
              <a:chOff x="4474" y="1525"/>
              <a:chExt cx="3662" cy="2219"/>
            </a:xfrm>
          </p:grpSpPr>
          <p:sp>
            <p:nvSpPr>
              <p:cNvPr id="54" name="Line 215"/>
              <p:cNvSpPr>
                <a:spLocks noChangeShapeType="1"/>
              </p:cNvSpPr>
              <p:nvPr/>
            </p:nvSpPr>
            <p:spPr bwMode="auto">
              <a:xfrm rot="5400000">
                <a:off x="6000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216"/>
              <p:cNvSpPr>
                <a:spLocks noChangeShapeType="1"/>
              </p:cNvSpPr>
              <p:nvPr/>
            </p:nvSpPr>
            <p:spPr bwMode="auto">
              <a:xfrm rot="5400000">
                <a:off x="5764" y="1643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217"/>
              <p:cNvSpPr>
                <a:spLocks noChangeShapeType="1"/>
              </p:cNvSpPr>
              <p:nvPr/>
            </p:nvSpPr>
            <p:spPr bwMode="auto">
              <a:xfrm rot="5400000">
                <a:off x="8019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218"/>
              <p:cNvSpPr>
                <a:spLocks noChangeShapeType="1"/>
              </p:cNvSpPr>
              <p:nvPr/>
            </p:nvSpPr>
            <p:spPr bwMode="auto">
              <a:xfrm rot="5400000">
                <a:off x="7784" y="1641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219"/>
              <p:cNvSpPr>
                <a:spLocks noChangeShapeType="1"/>
              </p:cNvSpPr>
              <p:nvPr/>
            </p:nvSpPr>
            <p:spPr bwMode="auto">
              <a:xfrm rot="5400000" flipH="1">
                <a:off x="575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220"/>
              <p:cNvSpPr>
                <a:spLocks noChangeShapeType="1"/>
              </p:cNvSpPr>
              <p:nvPr/>
            </p:nvSpPr>
            <p:spPr bwMode="auto">
              <a:xfrm rot="5400000">
                <a:off x="6002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221"/>
              <p:cNvSpPr>
                <a:spLocks noChangeShapeType="1"/>
              </p:cNvSpPr>
              <p:nvPr/>
            </p:nvSpPr>
            <p:spPr bwMode="auto">
              <a:xfrm rot="5400000" flipH="1">
                <a:off x="777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222"/>
              <p:cNvSpPr>
                <a:spLocks noChangeShapeType="1"/>
              </p:cNvSpPr>
              <p:nvPr/>
            </p:nvSpPr>
            <p:spPr bwMode="auto">
              <a:xfrm rot="5400000">
                <a:off x="8020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4599" y="3376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224"/>
              <p:cNvSpPr>
                <a:spLocks noChangeShapeType="1"/>
              </p:cNvSpPr>
              <p:nvPr/>
            </p:nvSpPr>
            <p:spPr bwMode="auto">
              <a:xfrm rot="5400000" flipH="1">
                <a:off x="4595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225"/>
              <p:cNvSpPr>
                <a:spLocks noChangeShapeType="1"/>
              </p:cNvSpPr>
              <p:nvPr/>
            </p:nvSpPr>
            <p:spPr bwMode="auto">
              <a:xfrm rot="5400000" flipV="1">
                <a:off x="4598" y="1637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226"/>
              <p:cNvSpPr>
                <a:spLocks noChangeShapeType="1"/>
              </p:cNvSpPr>
              <p:nvPr/>
            </p:nvSpPr>
            <p:spPr bwMode="auto">
              <a:xfrm rot="5400000">
                <a:off x="4603" y="1644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3" name="Text Box 242"/>
          <p:cNvSpPr txBox="1">
            <a:spLocks noChangeArrowheads="1"/>
          </p:cNvSpPr>
          <p:nvPr/>
        </p:nvSpPr>
        <p:spPr bwMode="auto">
          <a:xfrm>
            <a:off x="898743" y="3514853"/>
            <a:ext cx="6953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#2021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9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19</cp:revision>
  <cp:lastPrinted>2012-06-14T13:34:08Z</cp:lastPrinted>
  <dcterms:created xsi:type="dcterms:W3CDTF">2012-04-10T14:01:50Z</dcterms:created>
  <dcterms:modified xsi:type="dcterms:W3CDTF">2015-09-30T12:54:40Z</dcterms:modified>
</cp:coreProperties>
</file>