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400800" cy="8229600"/>
  <p:notesSz cx="6858000" cy="9144000"/>
  <p:defaultTextStyle>
    <a:defPPr>
      <a:defRPr lang="en-US"/>
    </a:defPPr>
    <a:lvl1pPr marL="0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27004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54008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881012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08016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35020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762024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389029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016033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20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03" d="100"/>
          <a:sy n="103" d="100"/>
        </p:scale>
        <p:origin x="3312" y="160"/>
      </p:cViewPr>
      <p:guideLst>
        <p:guide orient="horz" pos="2592"/>
        <p:guide pos="20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" y="2556511"/>
            <a:ext cx="5440680" cy="176403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0120" y="4663440"/>
            <a:ext cx="448056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2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54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81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08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3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762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89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016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22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9566"/>
            <a:ext cx="5760720" cy="1371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040" y="1920240"/>
            <a:ext cx="5760720" cy="543115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2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396240"/>
            <a:ext cx="2160270" cy="8425816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396240"/>
            <a:ext cx="6374130" cy="842581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942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9566"/>
            <a:ext cx="5760720" cy="1371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1920240"/>
            <a:ext cx="5760720" cy="54311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86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619" y="5288281"/>
            <a:ext cx="5440680" cy="1634490"/>
          </a:xfrm>
          <a:prstGeom prst="rect">
            <a:avLst/>
          </a:prstGeom>
        </p:spPr>
        <p:txBody>
          <a:bodyPr anchor="t"/>
          <a:lstStyle>
            <a:lvl1pPr algn="l">
              <a:defRPr sz="5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619" y="3488056"/>
            <a:ext cx="5440680" cy="18002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2700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5400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88101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50801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13502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76202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38902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501603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409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9566"/>
            <a:ext cx="5760720" cy="1371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2305050"/>
            <a:ext cx="4267200" cy="6517006"/>
          </a:xfrm>
          <a:prstGeom prst="rect">
            <a:avLst/>
          </a:prstGeo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7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3940" y="2305050"/>
            <a:ext cx="4267200" cy="6517006"/>
          </a:xfrm>
          <a:prstGeom prst="rect">
            <a:avLst/>
          </a:prstGeo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7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9/30/15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893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9566"/>
            <a:ext cx="5760720" cy="1371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040" y="1842136"/>
            <a:ext cx="2828132" cy="76771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300" b="1"/>
            </a:lvl1pPr>
            <a:lvl2pPr marL="627004" indent="0">
              <a:buNone/>
              <a:defRPr sz="2700" b="1"/>
            </a:lvl2pPr>
            <a:lvl3pPr marL="1254008" indent="0">
              <a:buNone/>
              <a:defRPr sz="2500" b="1"/>
            </a:lvl3pPr>
            <a:lvl4pPr marL="1881012" indent="0">
              <a:buNone/>
              <a:defRPr sz="2200" b="1"/>
            </a:lvl4pPr>
            <a:lvl5pPr marL="2508016" indent="0">
              <a:buNone/>
              <a:defRPr sz="2200" b="1"/>
            </a:lvl5pPr>
            <a:lvl6pPr marL="3135020" indent="0">
              <a:buNone/>
              <a:defRPr sz="2200" b="1"/>
            </a:lvl6pPr>
            <a:lvl7pPr marL="3762024" indent="0">
              <a:buNone/>
              <a:defRPr sz="2200" b="1"/>
            </a:lvl7pPr>
            <a:lvl8pPr marL="4389029" indent="0">
              <a:buNone/>
              <a:defRPr sz="2200" b="1"/>
            </a:lvl8pPr>
            <a:lvl9pPr marL="5016033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040" y="2609850"/>
            <a:ext cx="2828132" cy="4741546"/>
          </a:xfrm>
          <a:prstGeom prst="rect">
            <a:avLst/>
          </a:prstGeom>
        </p:spPr>
        <p:txBody>
          <a:bodyPr/>
          <a:lstStyle>
            <a:lvl1pPr>
              <a:defRPr sz="3300"/>
            </a:lvl1pPr>
            <a:lvl2pPr>
              <a:defRPr sz="27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51518" y="1842136"/>
            <a:ext cx="2829243" cy="76771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300" b="1"/>
            </a:lvl1pPr>
            <a:lvl2pPr marL="627004" indent="0">
              <a:buNone/>
              <a:defRPr sz="2700" b="1"/>
            </a:lvl2pPr>
            <a:lvl3pPr marL="1254008" indent="0">
              <a:buNone/>
              <a:defRPr sz="2500" b="1"/>
            </a:lvl3pPr>
            <a:lvl4pPr marL="1881012" indent="0">
              <a:buNone/>
              <a:defRPr sz="2200" b="1"/>
            </a:lvl4pPr>
            <a:lvl5pPr marL="2508016" indent="0">
              <a:buNone/>
              <a:defRPr sz="2200" b="1"/>
            </a:lvl5pPr>
            <a:lvl6pPr marL="3135020" indent="0">
              <a:buNone/>
              <a:defRPr sz="2200" b="1"/>
            </a:lvl6pPr>
            <a:lvl7pPr marL="3762024" indent="0">
              <a:buNone/>
              <a:defRPr sz="2200" b="1"/>
            </a:lvl7pPr>
            <a:lvl8pPr marL="4389029" indent="0">
              <a:buNone/>
              <a:defRPr sz="2200" b="1"/>
            </a:lvl8pPr>
            <a:lvl9pPr marL="5016033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51518" y="2609850"/>
            <a:ext cx="2829243" cy="4741546"/>
          </a:xfrm>
          <a:prstGeom prst="rect">
            <a:avLst/>
          </a:prstGeom>
        </p:spPr>
        <p:txBody>
          <a:bodyPr/>
          <a:lstStyle>
            <a:lvl1pPr>
              <a:defRPr sz="3300"/>
            </a:lvl1pPr>
            <a:lvl2pPr>
              <a:defRPr sz="27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9/30/15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419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9566"/>
            <a:ext cx="5760720" cy="1371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9/30/15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11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9/30/15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16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2" y="327660"/>
            <a:ext cx="2105819" cy="1394460"/>
          </a:xfrm>
          <a:prstGeom prst="rect">
            <a:avLst/>
          </a:prstGeo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2536" y="327660"/>
            <a:ext cx="3578225" cy="7023736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3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042" y="1722120"/>
            <a:ext cx="2105819" cy="56292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00"/>
            </a:lvl1pPr>
            <a:lvl2pPr marL="627004" indent="0">
              <a:buNone/>
              <a:defRPr sz="1600"/>
            </a:lvl2pPr>
            <a:lvl3pPr marL="1254008" indent="0">
              <a:buNone/>
              <a:defRPr sz="1400"/>
            </a:lvl3pPr>
            <a:lvl4pPr marL="1881012" indent="0">
              <a:buNone/>
              <a:defRPr sz="1200"/>
            </a:lvl4pPr>
            <a:lvl5pPr marL="2508016" indent="0">
              <a:buNone/>
              <a:defRPr sz="1200"/>
            </a:lvl5pPr>
            <a:lvl6pPr marL="3135020" indent="0">
              <a:buNone/>
              <a:defRPr sz="1200"/>
            </a:lvl6pPr>
            <a:lvl7pPr marL="3762024" indent="0">
              <a:buNone/>
              <a:defRPr sz="1200"/>
            </a:lvl7pPr>
            <a:lvl8pPr marL="4389029" indent="0">
              <a:buNone/>
              <a:defRPr sz="1200"/>
            </a:lvl8pPr>
            <a:lvl9pPr marL="5016033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9/30/15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4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602" y="5760720"/>
            <a:ext cx="3840480" cy="680086"/>
          </a:xfrm>
          <a:prstGeom prst="rect">
            <a:avLst/>
          </a:prstGeo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54602" y="735330"/>
            <a:ext cx="3840480" cy="49377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/>
            </a:lvl1pPr>
            <a:lvl2pPr marL="627004" indent="0">
              <a:buNone/>
              <a:defRPr sz="3800"/>
            </a:lvl2pPr>
            <a:lvl3pPr marL="1254008" indent="0">
              <a:buNone/>
              <a:defRPr sz="3300"/>
            </a:lvl3pPr>
            <a:lvl4pPr marL="1881012" indent="0">
              <a:buNone/>
              <a:defRPr sz="2700"/>
            </a:lvl4pPr>
            <a:lvl5pPr marL="2508016" indent="0">
              <a:buNone/>
              <a:defRPr sz="2700"/>
            </a:lvl5pPr>
            <a:lvl6pPr marL="3135020" indent="0">
              <a:buNone/>
              <a:defRPr sz="2700"/>
            </a:lvl6pPr>
            <a:lvl7pPr marL="3762024" indent="0">
              <a:buNone/>
              <a:defRPr sz="2700"/>
            </a:lvl7pPr>
            <a:lvl8pPr marL="4389029" indent="0">
              <a:buNone/>
              <a:defRPr sz="2700"/>
            </a:lvl8pPr>
            <a:lvl9pPr marL="5016033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4602" y="6440806"/>
            <a:ext cx="3840480" cy="9658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00"/>
            </a:lvl1pPr>
            <a:lvl2pPr marL="627004" indent="0">
              <a:buNone/>
              <a:defRPr sz="1600"/>
            </a:lvl2pPr>
            <a:lvl3pPr marL="1254008" indent="0">
              <a:buNone/>
              <a:defRPr sz="1400"/>
            </a:lvl3pPr>
            <a:lvl4pPr marL="1881012" indent="0">
              <a:buNone/>
              <a:defRPr sz="1200"/>
            </a:lvl4pPr>
            <a:lvl5pPr marL="2508016" indent="0">
              <a:buNone/>
              <a:defRPr sz="1200"/>
            </a:lvl5pPr>
            <a:lvl6pPr marL="3135020" indent="0">
              <a:buNone/>
              <a:defRPr sz="1200"/>
            </a:lvl6pPr>
            <a:lvl7pPr marL="3762024" indent="0">
              <a:buNone/>
              <a:defRPr sz="1200"/>
            </a:lvl7pPr>
            <a:lvl8pPr marL="4389029" indent="0">
              <a:buNone/>
              <a:defRPr sz="1200"/>
            </a:lvl8pPr>
            <a:lvl9pPr marL="5016033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9/30/15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244"/>
          <p:cNvGrpSpPr>
            <a:grpSpLocks/>
          </p:cNvGrpSpPr>
          <p:nvPr userDrawn="1"/>
        </p:nvGrpSpPr>
        <p:grpSpPr bwMode="auto">
          <a:xfrm>
            <a:off x="4805726" y="4902426"/>
            <a:ext cx="358775" cy="358775"/>
            <a:chOff x="6336" y="3858"/>
            <a:chExt cx="226" cy="226"/>
          </a:xfrm>
        </p:grpSpPr>
        <p:sp>
          <p:nvSpPr>
            <p:cNvPr id="16" name="Oval 245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AutoShape 246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247"/>
          <p:cNvGrpSpPr>
            <a:grpSpLocks/>
          </p:cNvGrpSpPr>
          <p:nvPr userDrawn="1"/>
        </p:nvGrpSpPr>
        <p:grpSpPr bwMode="auto">
          <a:xfrm>
            <a:off x="1530713" y="1181326"/>
            <a:ext cx="358775" cy="358775"/>
            <a:chOff x="6336" y="3858"/>
            <a:chExt cx="226" cy="226"/>
          </a:xfrm>
        </p:grpSpPr>
        <p:sp>
          <p:nvSpPr>
            <p:cNvPr id="19" name="Oval 24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AutoShape 24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" name="Line 195"/>
          <p:cNvSpPr>
            <a:spLocks noChangeShapeType="1"/>
          </p:cNvSpPr>
          <p:nvPr userDrawn="1"/>
        </p:nvSpPr>
        <p:spPr bwMode="auto">
          <a:xfrm rot="16200000">
            <a:off x="5359472" y="8634375"/>
            <a:ext cx="1557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2" name="Line 196"/>
          <p:cNvSpPr>
            <a:spLocks noChangeShapeType="1"/>
          </p:cNvSpPr>
          <p:nvPr userDrawn="1"/>
        </p:nvSpPr>
        <p:spPr bwMode="auto">
          <a:xfrm>
            <a:off x="6142903" y="7865231"/>
            <a:ext cx="476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466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27004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0253" indent="-470253" algn="l" defTabSz="627004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1018882" indent="-391878" algn="l" defTabSz="627004" rtl="0" eaLnBrk="1" latinLnBrk="0" hangingPunct="1">
        <a:spcBef>
          <a:spcPct val="20000"/>
        </a:spcBef>
        <a:buFont typeface="Arial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567510" indent="-313502" algn="l" defTabSz="627004" rtl="0" eaLnBrk="1" latinLnBrk="0" hangingPunct="1">
        <a:spcBef>
          <a:spcPct val="20000"/>
        </a:spcBef>
        <a:buFont typeface="Arial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14" indent="-313502" algn="l" defTabSz="627004" rtl="0" eaLnBrk="1" latinLnBrk="0" hangingPunct="1">
        <a:spcBef>
          <a:spcPct val="20000"/>
        </a:spcBef>
        <a:buFont typeface="Arial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821518" indent="-313502" algn="l" defTabSz="627004" rtl="0" eaLnBrk="1" latinLnBrk="0" hangingPunct="1">
        <a:spcBef>
          <a:spcPct val="20000"/>
        </a:spcBef>
        <a:buFont typeface="Arial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48522" indent="-313502" algn="l" defTabSz="62700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75527" indent="-313502" algn="l" defTabSz="62700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02531" indent="-313502" algn="l" defTabSz="62700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329535" indent="-313502" algn="l" defTabSz="62700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27004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54008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881012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08016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35020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62024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89029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016033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180" y="1193180"/>
            <a:ext cx="3633216" cy="5096256"/>
          </a:xfrm>
          <a:prstGeom prst="rect">
            <a:avLst/>
          </a:prstGeom>
        </p:spPr>
      </p:pic>
      <p:grpSp>
        <p:nvGrpSpPr>
          <p:cNvPr id="51" name="Group 236"/>
          <p:cNvGrpSpPr>
            <a:grpSpLocks/>
          </p:cNvGrpSpPr>
          <p:nvPr/>
        </p:nvGrpSpPr>
        <p:grpSpPr bwMode="auto">
          <a:xfrm>
            <a:off x="174049" y="1236316"/>
            <a:ext cx="6513513" cy="10807700"/>
            <a:chOff x="880" y="1344"/>
            <a:chExt cx="4103" cy="6808"/>
          </a:xfrm>
        </p:grpSpPr>
        <p:sp>
          <p:nvSpPr>
            <p:cNvPr id="52" name="Text Box 213"/>
            <p:cNvSpPr txBox="1">
              <a:spLocks noChangeArrowheads="1"/>
            </p:cNvSpPr>
            <p:nvPr/>
          </p:nvSpPr>
          <p:spPr bwMode="auto">
            <a:xfrm>
              <a:off x="880" y="7787"/>
              <a:ext cx="410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/>
                <a:t>Click to delete before Printing plate!</a:t>
              </a:r>
            </a:p>
          </p:txBody>
        </p:sp>
        <p:grpSp>
          <p:nvGrpSpPr>
            <p:cNvPr id="53" name="Group 214"/>
            <p:cNvGrpSpPr>
              <a:grpSpLocks/>
            </p:cNvGrpSpPr>
            <p:nvPr/>
          </p:nvGrpSpPr>
          <p:grpSpPr bwMode="auto">
            <a:xfrm rot="-5400000">
              <a:off x="1050" y="2065"/>
              <a:ext cx="3662" cy="2219"/>
              <a:chOff x="4474" y="1525"/>
              <a:chExt cx="3662" cy="2219"/>
            </a:xfrm>
          </p:grpSpPr>
          <p:sp>
            <p:nvSpPr>
              <p:cNvPr id="54" name="Line 215"/>
              <p:cNvSpPr>
                <a:spLocks noChangeShapeType="1"/>
              </p:cNvSpPr>
              <p:nvPr/>
            </p:nvSpPr>
            <p:spPr bwMode="auto">
              <a:xfrm rot="5400000">
                <a:off x="6000" y="1645"/>
                <a:ext cx="0" cy="2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216"/>
              <p:cNvSpPr>
                <a:spLocks noChangeShapeType="1"/>
              </p:cNvSpPr>
              <p:nvPr/>
            </p:nvSpPr>
            <p:spPr bwMode="auto">
              <a:xfrm rot="5400000">
                <a:off x="5764" y="1643"/>
                <a:ext cx="23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217"/>
              <p:cNvSpPr>
                <a:spLocks noChangeShapeType="1"/>
              </p:cNvSpPr>
              <p:nvPr/>
            </p:nvSpPr>
            <p:spPr bwMode="auto">
              <a:xfrm rot="5400000">
                <a:off x="8019" y="1645"/>
                <a:ext cx="0" cy="2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218"/>
              <p:cNvSpPr>
                <a:spLocks noChangeShapeType="1"/>
              </p:cNvSpPr>
              <p:nvPr/>
            </p:nvSpPr>
            <p:spPr bwMode="auto">
              <a:xfrm rot="5400000">
                <a:off x="7784" y="1641"/>
                <a:ext cx="23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219"/>
              <p:cNvSpPr>
                <a:spLocks noChangeShapeType="1"/>
              </p:cNvSpPr>
              <p:nvPr/>
            </p:nvSpPr>
            <p:spPr bwMode="auto">
              <a:xfrm rot="5400000" flipH="1">
                <a:off x="5756" y="3620"/>
                <a:ext cx="2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Line 220"/>
              <p:cNvSpPr>
                <a:spLocks noChangeShapeType="1"/>
              </p:cNvSpPr>
              <p:nvPr/>
            </p:nvSpPr>
            <p:spPr bwMode="auto">
              <a:xfrm rot="5400000">
                <a:off x="6002" y="3384"/>
                <a:ext cx="0" cy="2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221"/>
              <p:cNvSpPr>
                <a:spLocks noChangeShapeType="1"/>
              </p:cNvSpPr>
              <p:nvPr/>
            </p:nvSpPr>
            <p:spPr bwMode="auto">
              <a:xfrm rot="5400000" flipH="1">
                <a:off x="7776" y="3620"/>
                <a:ext cx="2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Line 222"/>
              <p:cNvSpPr>
                <a:spLocks noChangeShapeType="1"/>
              </p:cNvSpPr>
              <p:nvPr/>
            </p:nvSpPr>
            <p:spPr bwMode="auto">
              <a:xfrm rot="5400000">
                <a:off x="8020" y="3384"/>
                <a:ext cx="0" cy="2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Line 223"/>
              <p:cNvSpPr>
                <a:spLocks noChangeShapeType="1"/>
              </p:cNvSpPr>
              <p:nvPr/>
            </p:nvSpPr>
            <p:spPr bwMode="auto">
              <a:xfrm rot="5400000" flipV="1">
                <a:off x="4599" y="3376"/>
                <a:ext cx="0" cy="2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Line 224"/>
              <p:cNvSpPr>
                <a:spLocks noChangeShapeType="1"/>
              </p:cNvSpPr>
              <p:nvPr/>
            </p:nvSpPr>
            <p:spPr bwMode="auto">
              <a:xfrm rot="5400000" flipH="1">
                <a:off x="4595" y="3620"/>
                <a:ext cx="2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Line 225"/>
              <p:cNvSpPr>
                <a:spLocks noChangeShapeType="1"/>
              </p:cNvSpPr>
              <p:nvPr/>
            </p:nvSpPr>
            <p:spPr bwMode="auto">
              <a:xfrm rot="5400000" flipV="1">
                <a:off x="4598" y="1637"/>
                <a:ext cx="0" cy="2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Line 226"/>
              <p:cNvSpPr>
                <a:spLocks noChangeShapeType="1"/>
              </p:cNvSpPr>
              <p:nvPr/>
            </p:nvSpPr>
            <p:spPr bwMode="auto">
              <a:xfrm rot="5400000">
                <a:off x="4603" y="1644"/>
                <a:ext cx="23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3" name="Text Box 242"/>
          <p:cNvSpPr txBox="1">
            <a:spLocks noChangeArrowheads="1"/>
          </p:cNvSpPr>
          <p:nvPr/>
        </p:nvSpPr>
        <p:spPr bwMode="auto">
          <a:xfrm>
            <a:off x="898743" y="3514853"/>
            <a:ext cx="69532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#2021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273674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1669</TotalTime>
  <Words>9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19</cp:revision>
  <cp:lastPrinted>2012-06-14T13:34:08Z</cp:lastPrinted>
  <dcterms:created xsi:type="dcterms:W3CDTF">2012-04-10T14:01:50Z</dcterms:created>
  <dcterms:modified xsi:type="dcterms:W3CDTF">2015-09-30T12:54:40Z</dcterms:modified>
</cp:coreProperties>
</file>