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54864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17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>
        <p:scale>
          <a:sx n="100" d="100"/>
          <a:sy n="100" d="100"/>
        </p:scale>
        <p:origin x="3656" y="-952"/>
      </p:cViewPr>
      <p:guideLst>
        <p:guide orient="horz" pos="3240"/>
        <p:guide pos="17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" y="3195638"/>
            <a:ext cx="466344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960" y="5829300"/>
            <a:ext cx="384048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6714" y="659609"/>
            <a:ext cx="1296352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656" y="659609"/>
            <a:ext cx="3797618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8" y="6610353"/>
            <a:ext cx="466344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3388" y="4360071"/>
            <a:ext cx="466344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655" y="3840959"/>
            <a:ext cx="2546985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6080" y="3840959"/>
            <a:ext cx="2546985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411957"/>
            <a:ext cx="493776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1" y="2302672"/>
            <a:ext cx="2424113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4321" y="3262313"/>
            <a:ext cx="2424113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87015" y="2302672"/>
            <a:ext cx="2425065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87015" y="3262313"/>
            <a:ext cx="2425065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1" y="409577"/>
            <a:ext cx="1804988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5030" y="409576"/>
            <a:ext cx="3067050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1" y="2152653"/>
            <a:ext cx="1804988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373" y="7200903"/>
            <a:ext cx="329184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373" y="919163"/>
            <a:ext cx="329184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373" y="8051010"/>
            <a:ext cx="329184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320" y="411957"/>
            <a:ext cx="493776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" y="2400303"/>
            <a:ext cx="493776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9534526"/>
            <a:ext cx="128016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4520" y="9534526"/>
            <a:ext cx="173736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31920" y="9534526"/>
            <a:ext cx="128016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27" name="Group 26"/>
          <p:cNvGrpSpPr/>
          <p:nvPr userDrawn="1"/>
        </p:nvGrpSpPr>
        <p:grpSpPr>
          <a:xfrm>
            <a:off x="1976701" y="1096016"/>
            <a:ext cx="2738438" cy="3651250"/>
            <a:chOff x="1597025" y="950439"/>
            <a:chExt cx="2738438" cy="3651250"/>
          </a:xfrm>
        </p:grpSpPr>
        <p:sp>
          <p:nvSpPr>
            <p:cNvPr id="2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2" name="Group 31"/>
          <p:cNvGrpSpPr/>
          <p:nvPr userDrawn="1"/>
        </p:nvGrpSpPr>
        <p:grpSpPr>
          <a:xfrm>
            <a:off x="1976701" y="6244088"/>
            <a:ext cx="2738438" cy="3651250"/>
            <a:chOff x="1597025" y="950439"/>
            <a:chExt cx="2738438" cy="3651250"/>
          </a:xfrm>
        </p:grpSpPr>
        <p:sp>
          <p:nvSpPr>
            <p:cNvPr id="3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Rectangle 397"/>
          <p:cNvSpPr/>
          <p:nvPr/>
        </p:nvSpPr>
        <p:spPr>
          <a:xfrm>
            <a:off x="0" y="12700"/>
            <a:ext cx="54864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Rectangle 398"/>
          <p:cNvSpPr/>
          <p:nvPr/>
        </p:nvSpPr>
        <p:spPr>
          <a:xfrm>
            <a:off x="0" y="5160772"/>
            <a:ext cx="54864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1" name="Group 400"/>
          <p:cNvGrpSpPr/>
          <p:nvPr/>
        </p:nvGrpSpPr>
        <p:grpSpPr>
          <a:xfrm>
            <a:off x="-3315495" y="1043629"/>
            <a:ext cx="8080641" cy="8877109"/>
            <a:chOff x="1713705" y="1043629"/>
            <a:chExt cx="8080641" cy="8877109"/>
          </a:xfrm>
        </p:grpSpPr>
        <p:grpSp>
          <p:nvGrpSpPr>
            <p:cNvPr id="402" name="Group 401"/>
            <p:cNvGrpSpPr/>
            <p:nvPr/>
          </p:nvGrpSpPr>
          <p:grpSpPr>
            <a:xfrm>
              <a:off x="6971771" y="1043629"/>
              <a:ext cx="2822575" cy="3729037"/>
              <a:chOff x="1570038" y="898052"/>
              <a:chExt cx="2822575" cy="3729037"/>
            </a:xfrm>
          </p:grpSpPr>
          <p:sp>
            <p:nvSpPr>
              <p:cNvPr id="436" name="Rectangle 43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3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43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4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4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4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4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4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4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403" name="Group 402"/>
            <p:cNvGrpSpPr/>
            <p:nvPr/>
          </p:nvGrpSpPr>
          <p:grpSpPr>
            <a:xfrm>
              <a:off x="1713705" y="1043629"/>
              <a:ext cx="2822575" cy="3729037"/>
              <a:chOff x="1570038" y="898052"/>
              <a:chExt cx="2822575" cy="3729037"/>
            </a:xfrm>
          </p:grpSpPr>
          <p:sp>
            <p:nvSpPr>
              <p:cNvPr id="426" name="Rectangle 42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2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42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2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404" name="Group 403"/>
            <p:cNvGrpSpPr/>
            <p:nvPr/>
          </p:nvGrpSpPr>
          <p:grpSpPr>
            <a:xfrm>
              <a:off x="6971771" y="6191701"/>
              <a:ext cx="2822575" cy="3729037"/>
              <a:chOff x="1570038" y="898052"/>
              <a:chExt cx="2822575" cy="3729037"/>
            </a:xfrm>
          </p:grpSpPr>
          <p:sp>
            <p:nvSpPr>
              <p:cNvPr id="416" name="Rectangle 41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1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41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1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2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2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2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2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2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2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405" name="Group 404"/>
            <p:cNvGrpSpPr/>
            <p:nvPr/>
          </p:nvGrpSpPr>
          <p:grpSpPr>
            <a:xfrm>
              <a:off x="1713705" y="6191701"/>
              <a:ext cx="2822575" cy="3729037"/>
              <a:chOff x="1570038" y="898052"/>
              <a:chExt cx="2822575" cy="3729037"/>
            </a:xfrm>
          </p:grpSpPr>
          <p:sp>
            <p:nvSpPr>
              <p:cNvPr id="406" name="Rectangle 40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0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40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0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1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1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1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1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1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1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grpSp>
        <p:nvGrpSpPr>
          <p:cNvPr id="5" name="Group 4"/>
          <p:cNvGrpSpPr/>
          <p:nvPr/>
        </p:nvGrpSpPr>
        <p:grpSpPr>
          <a:xfrm>
            <a:off x="1559771" y="1595143"/>
            <a:ext cx="2709547" cy="3095729"/>
            <a:chOff x="1547071" y="1595143"/>
            <a:chExt cx="2709547" cy="3095729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5250" y="1595143"/>
              <a:ext cx="1801368" cy="3095729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1547071" y="4087322"/>
              <a:ext cx="44114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smtClean="0"/>
                <a:t>#2004</a:t>
              </a:r>
              <a:endParaRPr lang="en-US" sz="80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1559771" y="6728276"/>
            <a:ext cx="2709547" cy="3095729"/>
            <a:chOff x="1547071" y="1595143"/>
            <a:chExt cx="2709547" cy="3095729"/>
          </a:xfrm>
        </p:grpSpPr>
        <p:pic>
          <p:nvPicPr>
            <p:cNvPr id="84" name="Picture 8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5250" y="1595143"/>
              <a:ext cx="1801368" cy="3095729"/>
            </a:xfrm>
            <a:prstGeom prst="rect">
              <a:avLst/>
            </a:prstGeom>
          </p:spPr>
        </p:pic>
        <p:sp>
          <p:nvSpPr>
            <p:cNvPr id="85" name="TextBox 84"/>
            <p:cNvSpPr txBox="1"/>
            <p:nvPr/>
          </p:nvSpPr>
          <p:spPr>
            <a:xfrm>
              <a:off x="1547071" y="4087322"/>
              <a:ext cx="44114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smtClean="0"/>
                <a:t>#2004</a:t>
              </a:r>
              <a:endParaRPr lang="en-US" sz="800"/>
            </a:p>
          </p:txBody>
        </p: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3024</TotalTime>
  <Words>4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49</cp:revision>
  <cp:lastPrinted>2015-09-18T12:45:04Z</cp:lastPrinted>
  <dcterms:created xsi:type="dcterms:W3CDTF">2012-03-21T20:17:12Z</dcterms:created>
  <dcterms:modified xsi:type="dcterms:W3CDTF">2015-09-18T12:45:27Z</dcterms:modified>
</cp:coreProperties>
</file>