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568" y="160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5641183" y="1096016"/>
            <a:ext cx="3171825" cy="3676650"/>
            <a:chOff x="5653883" y="1096016"/>
            <a:chExt cx="3171825" cy="3676650"/>
          </a:xfrm>
        </p:grpSpPr>
        <p:grpSp>
          <p:nvGrpSpPr>
            <p:cNvPr id="109" name="Group 108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122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3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4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5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10" name="Group 278"/>
            <p:cNvGrpSpPr>
              <a:grpSpLocks/>
            </p:cNvGrpSpPr>
            <p:nvPr/>
          </p:nvGrpSpPr>
          <p:grpSpPr bwMode="auto">
            <a:xfrm>
              <a:off x="8466933" y="4388491"/>
              <a:ext cx="358775" cy="358775"/>
              <a:chOff x="6336" y="3858"/>
              <a:chExt cx="226" cy="226"/>
            </a:xfrm>
          </p:grpSpPr>
          <p:sp>
            <p:nvSpPr>
              <p:cNvPr id="120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" name="Group 281"/>
            <p:cNvGrpSpPr>
              <a:grpSpLocks/>
            </p:cNvGrpSpPr>
            <p:nvPr/>
          </p:nvGrpSpPr>
          <p:grpSpPr bwMode="auto">
            <a:xfrm>
              <a:off x="6087270" y="1096016"/>
              <a:ext cx="358775" cy="358775"/>
              <a:chOff x="6336" y="3858"/>
              <a:chExt cx="226" cy="226"/>
            </a:xfrm>
          </p:grpSpPr>
          <p:sp>
            <p:nvSpPr>
              <p:cNvPr id="118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" name="Text Box 329"/>
            <p:cNvSpPr txBox="1">
              <a:spLocks noChangeArrowheads="1"/>
            </p:cNvSpPr>
            <p:nvPr/>
          </p:nvSpPr>
          <p:spPr bwMode="auto">
            <a:xfrm>
              <a:off x="5653883" y="4055116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1620</a:t>
              </a:r>
            </a:p>
          </p:txBody>
        </p:sp>
        <p:sp>
          <p:nvSpPr>
            <p:cNvPr id="113" name="Rectangle 365"/>
            <p:cNvSpPr>
              <a:spLocks noChangeArrowheads="1"/>
            </p:cNvSpPr>
            <p:nvPr/>
          </p:nvSpPr>
          <p:spPr bwMode="auto">
            <a:xfrm rot="10800000">
              <a:off x="6550820" y="4505966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</p:txBody>
        </p:sp>
        <p:sp>
          <p:nvSpPr>
            <p:cNvPr id="114" name="Rectangle 383"/>
            <p:cNvSpPr>
              <a:spLocks noChangeArrowheads="1"/>
            </p:cNvSpPr>
            <p:nvPr/>
          </p:nvSpPr>
          <p:spPr bwMode="auto">
            <a:xfrm>
              <a:off x="6538120" y="3521716"/>
              <a:ext cx="1817688" cy="6989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STATE BANK OF COCHRAN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COMMUNITY BANK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OF JOHNSON COUNTY</a:t>
              </a:r>
            </a:p>
            <a:p>
              <a:pPr algn="ctr" defTabSz="804863" eaLnBrk="0" hangingPunct="0"/>
              <a:endParaRPr lang="en-US" sz="300" b="1" dirty="0">
                <a:latin typeface="Arial" charset="0"/>
              </a:endParaRPr>
            </a:p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Cochran </a:t>
              </a:r>
              <a:r>
                <a:rPr lang="en-US" sz="1000" dirty="0" smtClean="0">
                  <a:latin typeface="Arial" charset="0"/>
                </a:rPr>
                <a:t>/ </a:t>
              </a:r>
              <a:r>
                <a:rPr lang="en-US" sz="1000" dirty="0">
                  <a:latin typeface="Arial" charset="0"/>
                </a:rPr>
                <a:t>Wrightsville</a:t>
              </a:r>
            </a:p>
          </p:txBody>
        </p:sp>
        <p:sp>
          <p:nvSpPr>
            <p:cNvPr id="115" name="Rectangle 391"/>
            <p:cNvSpPr>
              <a:spLocks noChangeArrowheads="1"/>
            </p:cNvSpPr>
            <p:nvPr/>
          </p:nvSpPr>
          <p:spPr bwMode="auto">
            <a:xfrm>
              <a:off x="6679408" y="1772291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16" name="Rectangle 392"/>
            <p:cNvSpPr>
              <a:spLocks noChangeArrowheads="1"/>
            </p:cNvSpPr>
            <p:nvPr/>
          </p:nvSpPr>
          <p:spPr bwMode="auto">
            <a:xfrm>
              <a:off x="6707983" y="2789879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17" name="Text Box 393"/>
            <p:cNvSpPr txBox="1">
              <a:spLocks noChangeArrowheads="1"/>
            </p:cNvSpPr>
            <p:nvPr/>
          </p:nvSpPr>
          <p:spPr bwMode="auto">
            <a:xfrm>
              <a:off x="6580983" y="2562866"/>
              <a:ext cx="17414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>
                  <a:latin typeface="Arial" charset="0"/>
                </a:rPr>
                <a:t>Box No. ____________</a:t>
              </a: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177925" y="1096016"/>
            <a:ext cx="3171825" cy="3676650"/>
            <a:chOff x="5653883" y="1096016"/>
            <a:chExt cx="3171825" cy="3676650"/>
          </a:xfrm>
        </p:grpSpPr>
        <p:grpSp>
          <p:nvGrpSpPr>
            <p:cNvPr id="127" name="Group 126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140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1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2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3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28" name="Group 278"/>
            <p:cNvGrpSpPr>
              <a:grpSpLocks/>
            </p:cNvGrpSpPr>
            <p:nvPr/>
          </p:nvGrpSpPr>
          <p:grpSpPr bwMode="auto">
            <a:xfrm>
              <a:off x="8466933" y="4388491"/>
              <a:ext cx="358775" cy="358775"/>
              <a:chOff x="6336" y="3858"/>
              <a:chExt cx="226" cy="226"/>
            </a:xfrm>
          </p:grpSpPr>
          <p:sp>
            <p:nvSpPr>
              <p:cNvPr id="138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" name="Group 281"/>
            <p:cNvGrpSpPr>
              <a:grpSpLocks/>
            </p:cNvGrpSpPr>
            <p:nvPr/>
          </p:nvGrpSpPr>
          <p:grpSpPr bwMode="auto">
            <a:xfrm>
              <a:off x="6087270" y="1096016"/>
              <a:ext cx="358775" cy="358775"/>
              <a:chOff x="6336" y="3858"/>
              <a:chExt cx="226" cy="226"/>
            </a:xfrm>
          </p:grpSpPr>
          <p:sp>
            <p:nvSpPr>
              <p:cNvPr id="136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0" name="Text Box 329"/>
            <p:cNvSpPr txBox="1">
              <a:spLocks noChangeArrowheads="1"/>
            </p:cNvSpPr>
            <p:nvPr/>
          </p:nvSpPr>
          <p:spPr bwMode="auto">
            <a:xfrm>
              <a:off x="5653883" y="4055116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1620</a:t>
              </a:r>
            </a:p>
          </p:txBody>
        </p:sp>
        <p:sp>
          <p:nvSpPr>
            <p:cNvPr id="131" name="Rectangle 365"/>
            <p:cNvSpPr>
              <a:spLocks noChangeArrowheads="1"/>
            </p:cNvSpPr>
            <p:nvPr/>
          </p:nvSpPr>
          <p:spPr bwMode="auto">
            <a:xfrm rot="10800000">
              <a:off x="6550820" y="4505966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</p:txBody>
        </p:sp>
        <p:sp>
          <p:nvSpPr>
            <p:cNvPr id="132" name="Rectangle 383"/>
            <p:cNvSpPr>
              <a:spLocks noChangeArrowheads="1"/>
            </p:cNvSpPr>
            <p:nvPr/>
          </p:nvSpPr>
          <p:spPr bwMode="auto">
            <a:xfrm>
              <a:off x="6538120" y="3521716"/>
              <a:ext cx="1817688" cy="6989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STATE BANK OF COCHRAN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COMMUNITY BANK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OF JOHNSON COUNTY</a:t>
              </a:r>
            </a:p>
            <a:p>
              <a:pPr algn="ctr" defTabSz="804863" eaLnBrk="0" hangingPunct="0"/>
              <a:endParaRPr lang="en-US" sz="300" b="1" dirty="0">
                <a:latin typeface="Arial" charset="0"/>
              </a:endParaRPr>
            </a:p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Cochran </a:t>
              </a:r>
              <a:r>
                <a:rPr lang="en-US" sz="1000" dirty="0" smtClean="0">
                  <a:latin typeface="Arial" charset="0"/>
                </a:rPr>
                <a:t>/ </a:t>
              </a:r>
              <a:r>
                <a:rPr lang="en-US" sz="1000" dirty="0">
                  <a:latin typeface="Arial" charset="0"/>
                </a:rPr>
                <a:t>Wrightsville</a:t>
              </a:r>
            </a:p>
          </p:txBody>
        </p:sp>
        <p:sp>
          <p:nvSpPr>
            <p:cNvPr id="133" name="Rectangle 391"/>
            <p:cNvSpPr>
              <a:spLocks noChangeArrowheads="1"/>
            </p:cNvSpPr>
            <p:nvPr/>
          </p:nvSpPr>
          <p:spPr bwMode="auto">
            <a:xfrm>
              <a:off x="6679408" y="1772291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34" name="Rectangle 392"/>
            <p:cNvSpPr>
              <a:spLocks noChangeArrowheads="1"/>
            </p:cNvSpPr>
            <p:nvPr/>
          </p:nvSpPr>
          <p:spPr bwMode="auto">
            <a:xfrm>
              <a:off x="6707983" y="2789879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35" name="Text Box 393"/>
            <p:cNvSpPr txBox="1">
              <a:spLocks noChangeArrowheads="1"/>
            </p:cNvSpPr>
            <p:nvPr/>
          </p:nvSpPr>
          <p:spPr bwMode="auto">
            <a:xfrm>
              <a:off x="6580983" y="2562866"/>
              <a:ext cx="17414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>
                  <a:latin typeface="Arial" charset="0"/>
                </a:rPr>
                <a:t>Box No. ____________</a:t>
              </a: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653883" y="6211513"/>
            <a:ext cx="3171825" cy="3676650"/>
            <a:chOff x="5653883" y="1096016"/>
            <a:chExt cx="3171825" cy="3676650"/>
          </a:xfrm>
        </p:grpSpPr>
        <p:grpSp>
          <p:nvGrpSpPr>
            <p:cNvPr id="145" name="Group 144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158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9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0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1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46" name="Group 278"/>
            <p:cNvGrpSpPr>
              <a:grpSpLocks/>
            </p:cNvGrpSpPr>
            <p:nvPr/>
          </p:nvGrpSpPr>
          <p:grpSpPr bwMode="auto">
            <a:xfrm>
              <a:off x="8466933" y="4388491"/>
              <a:ext cx="358775" cy="358775"/>
              <a:chOff x="6336" y="3858"/>
              <a:chExt cx="226" cy="226"/>
            </a:xfrm>
          </p:grpSpPr>
          <p:sp>
            <p:nvSpPr>
              <p:cNvPr id="156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7" name="Group 281"/>
            <p:cNvGrpSpPr>
              <a:grpSpLocks/>
            </p:cNvGrpSpPr>
            <p:nvPr/>
          </p:nvGrpSpPr>
          <p:grpSpPr bwMode="auto">
            <a:xfrm>
              <a:off x="6087270" y="1096016"/>
              <a:ext cx="358775" cy="358775"/>
              <a:chOff x="6336" y="3858"/>
              <a:chExt cx="226" cy="226"/>
            </a:xfrm>
          </p:grpSpPr>
          <p:sp>
            <p:nvSpPr>
              <p:cNvPr id="154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8" name="Text Box 329"/>
            <p:cNvSpPr txBox="1">
              <a:spLocks noChangeArrowheads="1"/>
            </p:cNvSpPr>
            <p:nvPr/>
          </p:nvSpPr>
          <p:spPr bwMode="auto">
            <a:xfrm>
              <a:off x="5653883" y="4055116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1620</a:t>
              </a:r>
            </a:p>
          </p:txBody>
        </p:sp>
        <p:sp>
          <p:nvSpPr>
            <p:cNvPr id="149" name="Rectangle 365"/>
            <p:cNvSpPr>
              <a:spLocks noChangeArrowheads="1"/>
            </p:cNvSpPr>
            <p:nvPr/>
          </p:nvSpPr>
          <p:spPr bwMode="auto">
            <a:xfrm rot="10800000">
              <a:off x="6550820" y="4505966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</p:txBody>
        </p:sp>
        <p:sp>
          <p:nvSpPr>
            <p:cNvPr id="150" name="Rectangle 383"/>
            <p:cNvSpPr>
              <a:spLocks noChangeArrowheads="1"/>
            </p:cNvSpPr>
            <p:nvPr/>
          </p:nvSpPr>
          <p:spPr bwMode="auto">
            <a:xfrm>
              <a:off x="6538120" y="3521716"/>
              <a:ext cx="1817688" cy="6989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STATE BANK OF COCHRAN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COMMUNITY BANK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OF JOHNSON COUNTY</a:t>
              </a:r>
            </a:p>
            <a:p>
              <a:pPr algn="ctr" defTabSz="804863" eaLnBrk="0" hangingPunct="0"/>
              <a:endParaRPr lang="en-US" sz="300" b="1" dirty="0">
                <a:latin typeface="Arial" charset="0"/>
              </a:endParaRPr>
            </a:p>
            <a:p>
              <a:pPr algn="ctr" defTabSz="804863" eaLnBrk="0" hangingPunct="0"/>
              <a:r>
                <a:rPr lang="en-US" sz="1000" dirty="0">
                  <a:latin typeface="Arial" charset="0"/>
                </a:rPr>
                <a:t>Cochran </a:t>
              </a:r>
              <a:r>
                <a:rPr lang="en-US" sz="1000" dirty="0" smtClean="0">
                  <a:latin typeface="Arial" charset="0"/>
                </a:rPr>
                <a:t>/ </a:t>
              </a:r>
              <a:r>
                <a:rPr lang="en-US" sz="1000" dirty="0">
                  <a:latin typeface="Arial" charset="0"/>
                </a:rPr>
                <a:t>Wrightsville</a:t>
              </a:r>
            </a:p>
          </p:txBody>
        </p:sp>
        <p:sp>
          <p:nvSpPr>
            <p:cNvPr id="151" name="Rectangle 391"/>
            <p:cNvSpPr>
              <a:spLocks noChangeArrowheads="1"/>
            </p:cNvSpPr>
            <p:nvPr/>
          </p:nvSpPr>
          <p:spPr bwMode="auto">
            <a:xfrm>
              <a:off x="6679408" y="1772291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52" name="Rectangle 392"/>
            <p:cNvSpPr>
              <a:spLocks noChangeArrowheads="1"/>
            </p:cNvSpPr>
            <p:nvPr/>
          </p:nvSpPr>
          <p:spPr bwMode="auto">
            <a:xfrm>
              <a:off x="6707983" y="2789879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53" name="Text Box 393"/>
            <p:cNvSpPr txBox="1">
              <a:spLocks noChangeArrowheads="1"/>
            </p:cNvSpPr>
            <p:nvPr/>
          </p:nvSpPr>
          <p:spPr bwMode="auto">
            <a:xfrm>
              <a:off x="6580983" y="2562866"/>
              <a:ext cx="17414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>
                  <a:latin typeface="Arial" charset="0"/>
                </a:rPr>
                <a:t>Box No. ____________</a:t>
              </a: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190625" y="6211513"/>
            <a:ext cx="3171825" cy="3676650"/>
            <a:chOff x="5653883" y="1096016"/>
            <a:chExt cx="3171825" cy="3676650"/>
          </a:xfrm>
        </p:grpSpPr>
        <p:grpSp>
          <p:nvGrpSpPr>
            <p:cNvPr id="163" name="Group 162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176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7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8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9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64" name="Group 278"/>
            <p:cNvGrpSpPr>
              <a:grpSpLocks/>
            </p:cNvGrpSpPr>
            <p:nvPr/>
          </p:nvGrpSpPr>
          <p:grpSpPr bwMode="auto">
            <a:xfrm>
              <a:off x="8466933" y="4388491"/>
              <a:ext cx="358775" cy="358775"/>
              <a:chOff x="6336" y="3858"/>
              <a:chExt cx="226" cy="226"/>
            </a:xfrm>
          </p:grpSpPr>
          <p:sp>
            <p:nvSpPr>
              <p:cNvPr id="174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5" name="Group 281"/>
            <p:cNvGrpSpPr>
              <a:grpSpLocks/>
            </p:cNvGrpSpPr>
            <p:nvPr/>
          </p:nvGrpSpPr>
          <p:grpSpPr bwMode="auto">
            <a:xfrm>
              <a:off x="6087270" y="1096016"/>
              <a:ext cx="358775" cy="358775"/>
              <a:chOff x="6336" y="3858"/>
              <a:chExt cx="226" cy="226"/>
            </a:xfrm>
          </p:grpSpPr>
          <p:sp>
            <p:nvSpPr>
              <p:cNvPr id="172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6" name="Text Box 329"/>
            <p:cNvSpPr txBox="1">
              <a:spLocks noChangeArrowheads="1"/>
            </p:cNvSpPr>
            <p:nvPr/>
          </p:nvSpPr>
          <p:spPr bwMode="auto">
            <a:xfrm>
              <a:off x="5653883" y="4055116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1620</a:t>
              </a:r>
            </a:p>
          </p:txBody>
        </p:sp>
        <p:sp>
          <p:nvSpPr>
            <p:cNvPr id="167" name="Rectangle 365"/>
            <p:cNvSpPr>
              <a:spLocks noChangeArrowheads="1"/>
            </p:cNvSpPr>
            <p:nvPr/>
          </p:nvSpPr>
          <p:spPr bwMode="auto">
            <a:xfrm rot="10800000">
              <a:off x="6550820" y="4505966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</p:txBody>
        </p:sp>
        <p:sp>
          <p:nvSpPr>
            <p:cNvPr id="168" name="Rectangle 383"/>
            <p:cNvSpPr>
              <a:spLocks noChangeArrowheads="1"/>
            </p:cNvSpPr>
            <p:nvPr/>
          </p:nvSpPr>
          <p:spPr bwMode="auto">
            <a:xfrm>
              <a:off x="6538120" y="3521716"/>
              <a:ext cx="1817688" cy="6989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STATE BANK OF COCHRAN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COMMUNITY BANK</a:t>
              </a:r>
            </a:p>
            <a:p>
              <a:pPr algn="ctr" defTabSz="804863" eaLnBrk="0" hangingPunct="0"/>
              <a:r>
                <a:rPr lang="en-US" sz="900" b="1" dirty="0">
                  <a:latin typeface="Arial" charset="0"/>
                </a:rPr>
                <a:t>OF JOHNSON COUNTY</a:t>
              </a:r>
            </a:p>
            <a:p>
              <a:pPr algn="ctr" defTabSz="804863" eaLnBrk="0" hangingPunct="0"/>
              <a:endParaRPr lang="en-US" sz="300" b="1" dirty="0">
                <a:latin typeface="Arial" charset="0"/>
              </a:endParaRPr>
            </a:p>
            <a:p>
              <a:pPr algn="ctr" defTabSz="804863" eaLnBrk="0" hangingPunct="0"/>
              <a:r>
                <a:rPr lang="en-US" sz="1000">
                  <a:latin typeface="Arial" charset="0"/>
                </a:rPr>
                <a:t>Cochran </a:t>
              </a:r>
              <a:r>
                <a:rPr lang="en-US" sz="1000" smtClean="0">
                  <a:latin typeface="Arial" charset="0"/>
                </a:rPr>
                <a:t>/ </a:t>
              </a:r>
              <a:r>
                <a:rPr lang="en-US" sz="1000">
                  <a:latin typeface="Arial" charset="0"/>
                </a:rPr>
                <a:t>Wrightsville</a:t>
              </a:r>
            </a:p>
          </p:txBody>
        </p:sp>
        <p:sp>
          <p:nvSpPr>
            <p:cNvPr id="169" name="Rectangle 391"/>
            <p:cNvSpPr>
              <a:spLocks noChangeArrowheads="1"/>
            </p:cNvSpPr>
            <p:nvPr/>
          </p:nvSpPr>
          <p:spPr bwMode="auto">
            <a:xfrm>
              <a:off x="6679408" y="1772291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70" name="Rectangle 392"/>
            <p:cNvSpPr>
              <a:spLocks noChangeArrowheads="1"/>
            </p:cNvSpPr>
            <p:nvPr/>
          </p:nvSpPr>
          <p:spPr bwMode="auto">
            <a:xfrm>
              <a:off x="6707983" y="2789879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71" name="Text Box 393"/>
            <p:cNvSpPr txBox="1">
              <a:spLocks noChangeArrowheads="1"/>
            </p:cNvSpPr>
            <p:nvPr/>
          </p:nvSpPr>
          <p:spPr bwMode="auto">
            <a:xfrm>
              <a:off x="6580983" y="2562866"/>
              <a:ext cx="1741487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>
                  <a:latin typeface="Arial" charset="0"/>
                </a:rPr>
                <a:t>Box No. ____________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164</Words>
  <Application>Microsoft Macintosh PowerPoint</Application>
  <PresentationFormat>Custom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2012-03-27T19:02:05Z</dcterms:modified>
</cp:coreProperties>
</file>