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568" y="160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>
            <a:off x="1604964" y="6217221"/>
            <a:ext cx="2738438" cy="3651250"/>
            <a:chOff x="1597025" y="950439"/>
            <a:chExt cx="2738438" cy="3651250"/>
          </a:xfrm>
        </p:grpSpPr>
        <p:sp>
          <p:nvSpPr>
            <p:cNvPr id="19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082509" y="6217221"/>
            <a:ext cx="2738438" cy="3651250"/>
            <a:chOff x="1597025" y="950439"/>
            <a:chExt cx="2738438" cy="3651250"/>
          </a:xfrm>
        </p:grpSpPr>
        <p:sp>
          <p:nvSpPr>
            <p:cNvPr id="212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3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4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70038" y="1043629"/>
            <a:ext cx="7296946" cy="8850242"/>
            <a:chOff x="1570038" y="1043629"/>
            <a:chExt cx="7296946" cy="8850242"/>
          </a:xfrm>
        </p:grpSpPr>
        <p:grpSp>
          <p:nvGrpSpPr>
            <p:cNvPr id="216" name="Group 215"/>
            <p:cNvGrpSpPr/>
            <p:nvPr/>
          </p:nvGrpSpPr>
          <p:grpSpPr>
            <a:xfrm>
              <a:off x="6044409" y="6164834"/>
              <a:ext cx="2822575" cy="3729037"/>
              <a:chOff x="1570038" y="898052"/>
              <a:chExt cx="2822575" cy="3729037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1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64" name="Group 263"/>
            <p:cNvGrpSpPr/>
            <p:nvPr/>
          </p:nvGrpSpPr>
          <p:grpSpPr>
            <a:xfrm>
              <a:off x="1577977" y="6164834"/>
              <a:ext cx="2822575" cy="3729037"/>
              <a:chOff x="1570038" y="898052"/>
              <a:chExt cx="2822575" cy="3729037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6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67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8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9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0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1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3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4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75" name="Group 274"/>
            <p:cNvGrpSpPr/>
            <p:nvPr/>
          </p:nvGrpSpPr>
          <p:grpSpPr>
            <a:xfrm>
              <a:off x="6036470" y="1043629"/>
              <a:ext cx="2822575" cy="3729037"/>
              <a:chOff x="1570038" y="898052"/>
              <a:chExt cx="2822575" cy="3729037"/>
            </a:xfrm>
          </p:grpSpPr>
          <p:sp>
            <p:nvSpPr>
              <p:cNvPr id="276" name="Rectangle 27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7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86" name="Group 285"/>
            <p:cNvGrpSpPr/>
            <p:nvPr/>
          </p:nvGrpSpPr>
          <p:grpSpPr>
            <a:xfrm>
              <a:off x="1570038" y="1043629"/>
              <a:ext cx="2822575" cy="3729037"/>
              <a:chOff x="1570038" y="898052"/>
              <a:chExt cx="2822575" cy="3729037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8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2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3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4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5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6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cxnSp>
        <p:nvCxnSpPr>
          <p:cNvPr id="297" name="Straight Connector 296"/>
          <p:cNvCxnSpPr/>
          <p:nvPr/>
        </p:nvCxnSpPr>
        <p:spPr>
          <a:xfrm>
            <a:off x="0" y="51651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8" name="Group 297"/>
          <p:cNvGrpSpPr/>
          <p:nvPr/>
        </p:nvGrpSpPr>
        <p:grpSpPr>
          <a:xfrm>
            <a:off x="1597025" y="1096016"/>
            <a:ext cx="2738438" cy="3651250"/>
            <a:chOff x="1597025" y="950439"/>
            <a:chExt cx="2738438" cy="3651250"/>
          </a:xfrm>
        </p:grpSpPr>
        <p:sp>
          <p:nvSpPr>
            <p:cNvPr id="2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6074570" y="1096016"/>
            <a:ext cx="2738438" cy="3651250"/>
            <a:chOff x="1597025" y="950439"/>
            <a:chExt cx="2738438" cy="3651250"/>
          </a:xfrm>
        </p:grpSpPr>
        <p:sp>
          <p:nvSpPr>
            <p:cNvPr id="304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5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6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8" name="Group 298"/>
          <p:cNvGrpSpPr>
            <a:grpSpLocks/>
          </p:cNvGrpSpPr>
          <p:nvPr/>
        </p:nvGrpSpPr>
        <p:grpSpPr bwMode="auto">
          <a:xfrm>
            <a:off x="8462172" y="9509696"/>
            <a:ext cx="358775" cy="358775"/>
            <a:chOff x="6336" y="3858"/>
            <a:chExt cx="226" cy="226"/>
          </a:xfrm>
        </p:grpSpPr>
        <p:sp>
          <p:nvSpPr>
            <p:cNvPr id="309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 rot="5400000">
            <a:off x="-342900" y="342900"/>
            <a:ext cx="10287000" cy="9601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5641183" y="1096016"/>
            <a:ext cx="3171825" cy="3676650"/>
            <a:chOff x="5653883" y="1096016"/>
            <a:chExt cx="3171825" cy="3676650"/>
          </a:xfrm>
        </p:grpSpPr>
        <p:grpSp>
          <p:nvGrpSpPr>
            <p:cNvPr id="109" name="Group 108"/>
            <p:cNvGrpSpPr/>
            <p:nvPr/>
          </p:nvGrpSpPr>
          <p:grpSpPr>
            <a:xfrm>
              <a:off x="6074570" y="1096016"/>
              <a:ext cx="2738438" cy="3651250"/>
              <a:chOff x="1597025" y="950439"/>
              <a:chExt cx="2738438" cy="3651250"/>
            </a:xfrm>
          </p:grpSpPr>
          <p:sp>
            <p:nvSpPr>
              <p:cNvPr id="122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3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4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5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10" name="Group 278"/>
            <p:cNvGrpSpPr>
              <a:grpSpLocks/>
            </p:cNvGrpSpPr>
            <p:nvPr/>
          </p:nvGrpSpPr>
          <p:grpSpPr bwMode="auto">
            <a:xfrm>
              <a:off x="8466933" y="4388491"/>
              <a:ext cx="358775" cy="358775"/>
              <a:chOff x="6336" y="3858"/>
              <a:chExt cx="226" cy="226"/>
            </a:xfrm>
          </p:grpSpPr>
          <p:sp>
            <p:nvSpPr>
              <p:cNvPr id="120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1" name="Group 281"/>
            <p:cNvGrpSpPr>
              <a:grpSpLocks/>
            </p:cNvGrpSpPr>
            <p:nvPr/>
          </p:nvGrpSpPr>
          <p:grpSpPr bwMode="auto">
            <a:xfrm>
              <a:off x="6087270" y="1096016"/>
              <a:ext cx="358775" cy="358775"/>
              <a:chOff x="6336" y="3858"/>
              <a:chExt cx="226" cy="226"/>
            </a:xfrm>
          </p:grpSpPr>
          <p:sp>
            <p:nvSpPr>
              <p:cNvPr id="118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" name="Text Box 329"/>
            <p:cNvSpPr txBox="1">
              <a:spLocks noChangeArrowheads="1"/>
            </p:cNvSpPr>
            <p:nvPr/>
          </p:nvSpPr>
          <p:spPr bwMode="auto">
            <a:xfrm>
              <a:off x="5653883" y="4055116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1620</a:t>
              </a:r>
            </a:p>
          </p:txBody>
        </p:sp>
        <p:sp>
          <p:nvSpPr>
            <p:cNvPr id="113" name="Rectangle 365"/>
            <p:cNvSpPr>
              <a:spLocks noChangeArrowheads="1"/>
            </p:cNvSpPr>
            <p:nvPr/>
          </p:nvSpPr>
          <p:spPr bwMode="auto">
            <a:xfrm rot="10800000">
              <a:off x="6550820" y="4505966"/>
              <a:ext cx="18097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endParaRPr lang="en-US" sz="600">
                <a:latin typeface="Arial" charset="0"/>
              </a:endParaRP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Form KW-R    Key Wallet</a:t>
              </a:r>
            </a:p>
          </p:txBody>
        </p:sp>
        <p:sp>
          <p:nvSpPr>
            <p:cNvPr id="114" name="Rectangle 383"/>
            <p:cNvSpPr>
              <a:spLocks noChangeArrowheads="1"/>
            </p:cNvSpPr>
            <p:nvPr/>
          </p:nvSpPr>
          <p:spPr bwMode="auto">
            <a:xfrm>
              <a:off x="6538120" y="3521716"/>
              <a:ext cx="1817688" cy="6989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STATE BANK OF COCHRAN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COMMUNITY BANK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OF JOHNSON COUNTY</a:t>
              </a:r>
            </a:p>
            <a:p>
              <a:pPr algn="ctr" defTabSz="804863" eaLnBrk="0" hangingPunct="0"/>
              <a:endParaRPr lang="en-US" sz="300" b="1" dirty="0">
                <a:latin typeface="Arial" charset="0"/>
              </a:endParaRPr>
            </a:p>
            <a:p>
              <a:pPr algn="ctr" defTabSz="804863" eaLnBrk="0" hangingPunct="0"/>
              <a:r>
                <a:rPr lang="en-US" sz="1000" dirty="0">
                  <a:latin typeface="Arial" charset="0"/>
                </a:rPr>
                <a:t>Cochran </a:t>
              </a:r>
              <a:r>
                <a:rPr lang="en-US" sz="1000" dirty="0" smtClean="0">
                  <a:latin typeface="Arial" charset="0"/>
                </a:rPr>
                <a:t>/ </a:t>
              </a:r>
              <a:r>
                <a:rPr lang="en-US" sz="1000" dirty="0">
                  <a:latin typeface="Arial" charset="0"/>
                </a:rPr>
                <a:t>Wrightsville</a:t>
              </a:r>
            </a:p>
          </p:txBody>
        </p:sp>
        <p:sp>
          <p:nvSpPr>
            <p:cNvPr id="115" name="Rectangle 391"/>
            <p:cNvSpPr>
              <a:spLocks noChangeArrowheads="1"/>
            </p:cNvSpPr>
            <p:nvPr/>
          </p:nvSpPr>
          <p:spPr bwMode="auto">
            <a:xfrm>
              <a:off x="6679408" y="1772291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ENVELOPE</a:t>
              </a:r>
            </a:p>
          </p:txBody>
        </p:sp>
        <p:sp>
          <p:nvSpPr>
            <p:cNvPr id="116" name="Rectangle 392"/>
            <p:cNvSpPr>
              <a:spLocks noChangeArrowheads="1"/>
            </p:cNvSpPr>
            <p:nvPr/>
          </p:nvSpPr>
          <p:spPr bwMode="auto">
            <a:xfrm>
              <a:off x="6707983" y="2789879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117" name="Text Box 393"/>
            <p:cNvSpPr txBox="1">
              <a:spLocks noChangeArrowheads="1"/>
            </p:cNvSpPr>
            <p:nvPr/>
          </p:nvSpPr>
          <p:spPr bwMode="auto">
            <a:xfrm>
              <a:off x="6580983" y="2562866"/>
              <a:ext cx="17414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900">
                  <a:latin typeface="Arial" charset="0"/>
                </a:rPr>
                <a:t>Box No. ____________</a:t>
              </a: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177925" y="1096016"/>
            <a:ext cx="3171825" cy="3676650"/>
            <a:chOff x="5653883" y="1096016"/>
            <a:chExt cx="3171825" cy="3676650"/>
          </a:xfrm>
        </p:grpSpPr>
        <p:grpSp>
          <p:nvGrpSpPr>
            <p:cNvPr id="127" name="Group 126"/>
            <p:cNvGrpSpPr/>
            <p:nvPr/>
          </p:nvGrpSpPr>
          <p:grpSpPr>
            <a:xfrm>
              <a:off x="6074570" y="1096016"/>
              <a:ext cx="2738438" cy="3651250"/>
              <a:chOff x="1597025" y="950439"/>
              <a:chExt cx="2738438" cy="3651250"/>
            </a:xfrm>
          </p:grpSpPr>
          <p:sp>
            <p:nvSpPr>
              <p:cNvPr id="140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1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2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28" name="Group 278"/>
            <p:cNvGrpSpPr>
              <a:grpSpLocks/>
            </p:cNvGrpSpPr>
            <p:nvPr/>
          </p:nvGrpSpPr>
          <p:grpSpPr bwMode="auto">
            <a:xfrm>
              <a:off x="8466933" y="4388491"/>
              <a:ext cx="358775" cy="358775"/>
              <a:chOff x="6336" y="3858"/>
              <a:chExt cx="226" cy="226"/>
            </a:xfrm>
          </p:grpSpPr>
          <p:sp>
            <p:nvSpPr>
              <p:cNvPr id="138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" name="Group 281"/>
            <p:cNvGrpSpPr>
              <a:grpSpLocks/>
            </p:cNvGrpSpPr>
            <p:nvPr/>
          </p:nvGrpSpPr>
          <p:grpSpPr bwMode="auto">
            <a:xfrm>
              <a:off x="6087270" y="1096016"/>
              <a:ext cx="358775" cy="358775"/>
              <a:chOff x="6336" y="3858"/>
              <a:chExt cx="226" cy="226"/>
            </a:xfrm>
          </p:grpSpPr>
          <p:sp>
            <p:nvSpPr>
              <p:cNvPr id="136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0" name="Text Box 329"/>
            <p:cNvSpPr txBox="1">
              <a:spLocks noChangeArrowheads="1"/>
            </p:cNvSpPr>
            <p:nvPr/>
          </p:nvSpPr>
          <p:spPr bwMode="auto">
            <a:xfrm>
              <a:off x="5653883" y="4055116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1620</a:t>
              </a:r>
            </a:p>
          </p:txBody>
        </p:sp>
        <p:sp>
          <p:nvSpPr>
            <p:cNvPr id="131" name="Rectangle 365"/>
            <p:cNvSpPr>
              <a:spLocks noChangeArrowheads="1"/>
            </p:cNvSpPr>
            <p:nvPr/>
          </p:nvSpPr>
          <p:spPr bwMode="auto">
            <a:xfrm rot="10800000">
              <a:off x="6550820" y="4505966"/>
              <a:ext cx="18097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endParaRPr lang="en-US" sz="600">
                <a:latin typeface="Arial" charset="0"/>
              </a:endParaRP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Form KW-R    Key Wallet</a:t>
              </a:r>
            </a:p>
          </p:txBody>
        </p:sp>
        <p:sp>
          <p:nvSpPr>
            <p:cNvPr id="132" name="Rectangle 383"/>
            <p:cNvSpPr>
              <a:spLocks noChangeArrowheads="1"/>
            </p:cNvSpPr>
            <p:nvPr/>
          </p:nvSpPr>
          <p:spPr bwMode="auto">
            <a:xfrm>
              <a:off x="6538120" y="3521716"/>
              <a:ext cx="1817688" cy="6989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STATE BANK OF COCHRAN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COMMUNITY BANK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OF JOHNSON COUNTY</a:t>
              </a:r>
            </a:p>
            <a:p>
              <a:pPr algn="ctr" defTabSz="804863" eaLnBrk="0" hangingPunct="0"/>
              <a:endParaRPr lang="en-US" sz="300" b="1" dirty="0">
                <a:latin typeface="Arial" charset="0"/>
              </a:endParaRPr>
            </a:p>
            <a:p>
              <a:pPr algn="ctr" defTabSz="804863" eaLnBrk="0" hangingPunct="0"/>
              <a:r>
                <a:rPr lang="en-US" sz="1000" dirty="0">
                  <a:latin typeface="Arial" charset="0"/>
                </a:rPr>
                <a:t>Cochran </a:t>
              </a:r>
              <a:r>
                <a:rPr lang="en-US" sz="1000" dirty="0" smtClean="0">
                  <a:latin typeface="Arial" charset="0"/>
                </a:rPr>
                <a:t>/ </a:t>
              </a:r>
              <a:r>
                <a:rPr lang="en-US" sz="1000" dirty="0">
                  <a:latin typeface="Arial" charset="0"/>
                </a:rPr>
                <a:t>Wrightsville</a:t>
              </a:r>
            </a:p>
          </p:txBody>
        </p:sp>
        <p:sp>
          <p:nvSpPr>
            <p:cNvPr id="133" name="Rectangle 391"/>
            <p:cNvSpPr>
              <a:spLocks noChangeArrowheads="1"/>
            </p:cNvSpPr>
            <p:nvPr/>
          </p:nvSpPr>
          <p:spPr bwMode="auto">
            <a:xfrm>
              <a:off x="6679408" y="1772291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ENVELOPE</a:t>
              </a:r>
            </a:p>
          </p:txBody>
        </p:sp>
        <p:sp>
          <p:nvSpPr>
            <p:cNvPr id="134" name="Rectangle 392"/>
            <p:cNvSpPr>
              <a:spLocks noChangeArrowheads="1"/>
            </p:cNvSpPr>
            <p:nvPr/>
          </p:nvSpPr>
          <p:spPr bwMode="auto">
            <a:xfrm>
              <a:off x="6707983" y="2789879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135" name="Text Box 393"/>
            <p:cNvSpPr txBox="1">
              <a:spLocks noChangeArrowheads="1"/>
            </p:cNvSpPr>
            <p:nvPr/>
          </p:nvSpPr>
          <p:spPr bwMode="auto">
            <a:xfrm>
              <a:off x="6580983" y="2562866"/>
              <a:ext cx="17414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900">
                  <a:latin typeface="Arial" charset="0"/>
                </a:rPr>
                <a:t>Box No. ____________</a:t>
              </a: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653883" y="6211513"/>
            <a:ext cx="3171825" cy="3676650"/>
            <a:chOff x="5653883" y="1096016"/>
            <a:chExt cx="3171825" cy="3676650"/>
          </a:xfrm>
        </p:grpSpPr>
        <p:grpSp>
          <p:nvGrpSpPr>
            <p:cNvPr id="145" name="Group 144"/>
            <p:cNvGrpSpPr/>
            <p:nvPr/>
          </p:nvGrpSpPr>
          <p:grpSpPr>
            <a:xfrm>
              <a:off x="6074570" y="1096016"/>
              <a:ext cx="2738438" cy="3651250"/>
              <a:chOff x="1597025" y="950439"/>
              <a:chExt cx="2738438" cy="3651250"/>
            </a:xfrm>
          </p:grpSpPr>
          <p:sp>
            <p:nvSpPr>
              <p:cNvPr id="158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9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0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1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46" name="Group 278"/>
            <p:cNvGrpSpPr>
              <a:grpSpLocks/>
            </p:cNvGrpSpPr>
            <p:nvPr/>
          </p:nvGrpSpPr>
          <p:grpSpPr bwMode="auto">
            <a:xfrm>
              <a:off x="8466933" y="4388491"/>
              <a:ext cx="358775" cy="358775"/>
              <a:chOff x="6336" y="3858"/>
              <a:chExt cx="226" cy="226"/>
            </a:xfrm>
          </p:grpSpPr>
          <p:sp>
            <p:nvSpPr>
              <p:cNvPr id="156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7" name="Group 281"/>
            <p:cNvGrpSpPr>
              <a:grpSpLocks/>
            </p:cNvGrpSpPr>
            <p:nvPr/>
          </p:nvGrpSpPr>
          <p:grpSpPr bwMode="auto">
            <a:xfrm>
              <a:off x="6087270" y="1096016"/>
              <a:ext cx="358775" cy="358775"/>
              <a:chOff x="6336" y="3858"/>
              <a:chExt cx="226" cy="226"/>
            </a:xfrm>
          </p:grpSpPr>
          <p:sp>
            <p:nvSpPr>
              <p:cNvPr id="154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8" name="Text Box 329"/>
            <p:cNvSpPr txBox="1">
              <a:spLocks noChangeArrowheads="1"/>
            </p:cNvSpPr>
            <p:nvPr/>
          </p:nvSpPr>
          <p:spPr bwMode="auto">
            <a:xfrm>
              <a:off x="5653883" y="4055116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1620</a:t>
              </a:r>
            </a:p>
          </p:txBody>
        </p:sp>
        <p:sp>
          <p:nvSpPr>
            <p:cNvPr id="149" name="Rectangle 365"/>
            <p:cNvSpPr>
              <a:spLocks noChangeArrowheads="1"/>
            </p:cNvSpPr>
            <p:nvPr/>
          </p:nvSpPr>
          <p:spPr bwMode="auto">
            <a:xfrm rot="10800000">
              <a:off x="6550820" y="4505966"/>
              <a:ext cx="18097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endParaRPr lang="en-US" sz="600">
                <a:latin typeface="Arial" charset="0"/>
              </a:endParaRP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Form KW-R    Key Wallet</a:t>
              </a:r>
            </a:p>
          </p:txBody>
        </p:sp>
        <p:sp>
          <p:nvSpPr>
            <p:cNvPr id="150" name="Rectangle 383"/>
            <p:cNvSpPr>
              <a:spLocks noChangeArrowheads="1"/>
            </p:cNvSpPr>
            <p:nvPr/>
          </p:nvSpPr>
          <p:spPr bwMode="auto">
            <a:xfrm>
              <a:off x="6538120" y="3521716"/>
              <a:ext cx="1817688" cy="6989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STATE BANK OF COCHRAN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COMMUNITY BANK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OF JOHNSON COUNTY</a:t>
              </a:r>
            </a:p>
            <a:p>
              <a:pPr algn="ctr" defTabSz="804863" eaLnBrk="0" hangingPunct="0"/>
              <a:endParaRPr lang="en-US" sz="300" b="1" dirty="0">
                <a:latin typeface="Arial" charset="0"/>
              </a:endParaRPr>
            </a:p>
            <a:p>
              <a:pPr algn="ctr" defTabSz="804863" eaLnBrk="0" hangingPunct="0"/>
              <a:r>
                <a:rPr lang="en-US" sz="1000" dirty="0">
                  <a:latin typeface="Arial" charset="0"/>
                </a:rPr>
                <a:t>Cochran </a:t>
              </a:r>
              <a:r>
                <a:rPr lang="en-US" sz="1000" dirty="0" smtClean="0">
                  <a:latin typeface="Arial" charset="0"/>
                </a:rPr>
                <a:t>/ </a:t>
              </a:r>
              <a:r>
                <a:rPr lang="en-US" sz="1000" dirty="0">
                  <a:latin typeface="Arial" charset="0"/>
                </a:rPr>
                <a:t>Wrightsville</a:t>
              </a:r>
            </a:p>
          </p:txBody>
        </p:sp>
        <p:sp>
          <p:nvSpPr>
            <p:cNvPr id="151" name="Rectangle 391"/>
            <p:cNvSpPr>
              <a:spLocks noChangeArrowheads="1"/>
            </p:cNvSpPr>
            <p:nvPr/>
          </p:nvSpPr>
          <p:spPr bwMode="auto">
            <a:xfrm>
              <a:off x="6679408" y="1772291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ENVELOPE</a:t>
              </a:r>
            </a:p>
          </p:txBody>
        </p:sp>
        <p:sp>
          <p:nvSpPr>
            <p:cNvPr id="152" name="Rectangle 392"/>
            <p:cNvSpPr>
              <a:spLocks noChangeArrowheads="1"/>
            </p:cNvSpPr>
            <p:nvPr/>
          </p:nvSpPr>
          <p:spPr bwMode="auto">
            <a:xfrm>
              <a:off x="6707983" y="2789879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153" name="Text Box 393"/>
            <p:cNvSpPr txBox="1">
              <a:spLocks noChangeArrowheads="1"/>
            </p:cNvSpPr>
            <p:nvPr/>
          </p:nvSpPr>
          <p:spPr bwMode="auto">
            <a:xfrm>
              <a:off x="6580983" y="2562866"/>
              <a:ext cx="17414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900">
                  <a:latin typeface="Arial" charset="0"/>
                </a:rPr>
                <a:t>Box No. ____________</a:t>
              </a: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190625" y="6211513"/>
            <a:ext cx="3171825" cy="3676650"/>
            <a:chOff x="5653883" y="1096016"/>
            <a:chExt cx="3171825" cy="3676650"/>
          </a:xfrm>
        </p:grpSpPr>
        <p:grpSp>
          <p:nvGrpSpPr>
            <p:cNvPr id="163" name="Group 162"/>
            <p:cNvGrpSpPr/>
            <p:nvPr/>
          </p:nvGrpSpPr>
          <p:grpSpPr>
            <a:xfrm>
              <a:off x="6074570" y="1096016"/>
              <a:ext cx="2738438" cy="3651250"/>
              <a:chOff x="1597025" y="950439"/>
              <a:chExt cx="2738438" cy="3651250"/>
            </a:xfrm>
          </p:grpSpPr>
          <p:sp>
            <p:nvSpPr>
              <p:cNvPr id="176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7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8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9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64" name="Group 278"/>
            <p:cNvGrpSpPr>
              <a:grpSpLocks/>
            </p:cNvGrpSpPr>
            <p:nvPr/>
          </p:nvGrpSpPr>
          <p:grpSpPr bwMode="auto">
            <a:xfrm>
              <a:off x="8466933" y="4388491"/>
              <a:ext cx="358775" cy="358775"/>
              <a:chOff x="6336" y="3858"/>
              <a:chExt cx="226" cy="226"/>
            </a:xfrm>
          </p:grpSpPr>
          <p:sp>
            <p:nvSpPr>
              <p:cNvPr id="174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5" name="Group 281"/>
            <p:cNvGrpSpPr>
              <a:grpSpLocks/>
            </p:cNvGrpSpPr>
            <p:nvPr/>
          </p:nvGrpSpPr>
          <p:grpSpPr bwMode="auto">
            <a:xfrm>
              <a:off x="6087270" y="1096016"/>
              <a:ext cx="358775" cy="358775"/>
              <a:chOff x="6336" y="3858"/>
              <a:chExt cx="226" cy="226"/>
            </a:xfrm>
          </p:grpSpPr>
          <p:sp>
            <p:nvSpPr>
              <p:cNvPr id="172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6" name="Text Box 329"/>
            <p:cNvSpPr txBox="1">
              <a:spLocks noChangeArrowheads="1"/>
            </p:cNvSpPr>
            <p:nvPr/>
          </p:nvSpPr>
          <p:spPr bwMode="auto">
            <a:xfrm>
              <a:off x="5653883" y="4055116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1620</a:t>
              </a:r>
            </a:p>
          </p:txBody>
        </p:sp>
        <p:sp>
          <p:nvSpPr>
            <p:cNvPr id="167" name="Rectangle 365"/>
            <p:cNvSpPr>
              <a:spLocks noChangeArrowheads="1"/>
            </p:cNvSpPr>
            <p:nvPr/>
          </p:nvSpPr>
          <p:spPr bwMode="auto">
            <a:xfrm rot="10800000">
              <a:off x="6550820" y="4505966"/>
              <a:ext cx="18097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endParaRPr lang="en-US" sz="600">
                <a:latin typeface="Arial" charset="0"/>
              </a:endParaRP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Form KW-R    Key Wallet</a:t>
              </a:r>
            </a:p>
          </p:txBody>
        </p:sp>
        <p:sp>
          <p:nvSpPr>
            <p:cNvPr id="168" name="Rectangle 383"/>
            <p:cNvSpPr>
              <a:spLocks noChangeArrowheads="1"/>
            </p:cNvSpPr>
            <p:nvPr/>
          </p:nvSpPr>
          <p:spPr bwMode="auto">
            <a:xfrm>
              <a:off x="6538120" y="3521716"/>
              <a:ext cx="1817688" cy="6989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STATE BANK OF COCHRAN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COMMUNITY BANK</a:t>
              </a:r>
            </a:p>
            <a:p>
              <a:pPr algn="ctr" defTabSz="804863" eaLnBrk="0" hangingPunct="0"/>
              <a:r>
                <a:rPr lang="en-US" sz="900" b="1" dirty="0">
                  <a:latin typeface="Arial" charset="0"/>
                </a:rPr>
                <a:t>OF JOHNSON COUNTY</a:t>
              </a:r>
            </a:p>
            <a:p>
              <a:pPr algn="ctr" defTabSz="804863" eaLnBrk="0" hangingPunct="0"/>
              <a:endParaRPr lang="en-US" sz="300" b="1" dirty="0">
                <a:latin typeface="Arial" charset="0"/>
              </a:endParaRPr>
            </a:p>
            <a:p>
              <a:pPr algn="ctr" defTabSz="804863" eaLnBrk="0" hangingPunct="0"/>
              <a:r>
                <a:rPr lang="en-US" sz="1000">
                  <a:latin typeface="Arial" charset="0"/>
                </a:rPr>
                <a:t>Cochran </a:t>
              </a:r>
              <a:r>
                <a:rPr lang="en-US" sz="1000" smtClean="0">
                  <a:latin typeface="Arial" charset="0"/>
                </a:rPr>
                <a:t>/ </a:t>
              </a:r>
              <a:r>
                <a:rPr lang="en-US" sz="1000">
                  <a:latin typeface="Arial" charset="0"/>
                </a:rPr>
                <a:t>Wrightsville</a:t>
              </a:r>
            </a:p>
          </p:txBody>
        </p:sp>
        <p:sp>
          <p:nvSpPr>
            <p:cNvPr id="169" name="Rectangle 391"/>
            <p:cNvSpPr>
              <a:spLocks noChangeArrowheads="1"/>
            </p:cNvSpPr>
            <p:nvPr/>
          </p:nvSpPr>
          <p:spPr bwMode="auto">
            <a:xfrm>
              <a:off x="6679408" y="1772291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ENVELOPE</a:t>
              </a:r>
            </a:p>
          </p:txBody>
        </p:sp>
        <p:sp>
          <p:nvSpPr>
            <p:cNvPr id="170" name="Rectangle 392"/>
            <p:cNvSpPr>
              <a:spLocks noChangeArrowheads="1"/>
            </p:cNvSpPr>
            <p:nvPr/>
          </p:nvSpPr>
          <p:spPr bwMode="auto">
            <a:xfrm>
              <a:off x="6707983" y="2789879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sp>
          <p:nvSpPr>
            <p:cNvPr id="171" name="Text Box 393"/>
            <p:cNvSpPr txBox="1">
              <a:spLocks noChangeArrowheads="1"/>
            </p:cNvSpPr>
            <p:nvPr/>
          </p:nvSpPr>
          <p:spPr bwMode="auto">
            <a:xfrm>
              <a:off x="6580983" y="2562866"/>
              <a:ext cx="17414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900">
                  <a:latin typeface="Arial" charset="0"/>
                </a:rPr>
                <a:t>Box No. ____________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164</Words>
  <Application>Microsoft Macintosh PowerPoint</Application>
  <PresentationFormat>Custom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27</cp:revision>
  <cp:lastPrinted>2012-03-27T18:26:22Z</cp:lastPrinted>
  <dcterms:created xsi:type="dcterms:W3CDTF">2012-03-21T20:17:12Z</dcterms:created>
  <dcterms:modified xsi:type="dcterms:W3CDTF">2012-03-27T19:02:05Z</dcterms:modified>
</cp:coreProperties>
</file>