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92" y="3296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653883" y="1096016"/>
            <a:ext cx="3171825" cy="3744913"/>
            <a:chOff x="5653883" y="1096016"/>
            <a:chExt cx="3171825" cy="3744913"/>
          </a:xfrm>
        </p:grpSpPr>
        <p:grpSp>
          <p:nvGrpSpPr>
            <p:cNvPr id="116" name="Group 278"/>
            <p:cNvGrpSpPr>
              <a:grpSpLocks/>
            </p:cNvGrpSpPr>
            <p:nvPr/>
          </p:nvGrpSpPr>
          <p:grpSpPr bwMode="auto">
            <a:xfrm>
              <a:off x="8466933" y="4388491"/>
              <a:ext cx="358775" cy="358775"/>
              <a:chOff x="6336" y="3858"/>
              <a:chExt cx="226" cy="226"/>
            </a:xfrm>
          </p:grpSpPr>
          <p:sp>
            <p:nvSpPr>
              <p:cNvPr id="117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8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19" name="Group 281"/>
            <p:cNvGrpSpPr>
              <a:grpSpLocks/>
            </p:cNvGrpSpPr>
            <p:nvPr/>
          </p:nvGrpSpPr>
          <p:grpSpPr bwMode="auto">
            <a:xfrm>
              <a:off x="6087270" y="1096016"/>
              <a:ext cx="358775" cy="358775"/>
              <a:chOff x="6336" y="3858"/>
              <a:chExt cx="226" cy="226"/>
            </a:xfrm>
          </p:grpSpPr>
          <p:sp>
            <p:nvSpPr>
              <p:cNvPr id="120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1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22" name="Text Box 329"/>
            <p:cNvSpPr txBox="1">
              <a:spLocks noChangeArrowheads="1"/>
            </p:cNvSpPr>
            <p:nvPr/>
          </p:nvSpPr>
          <p:spPr bwMode="auto">
            <a:xfrm>
              <a:off x="5653883" y="4055116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# 1619</a:t>
              </a:r>
            </a:p>
          </p:txBody>
        </p:sp>
        <p:sp>
          <p:nvSpPr>
            <p:cNvPr id="123" name="Rectangle 365"/>
            <p:cNvSpPr>
              <a:spLocks noChangeArrowheads="1"/>
            </p:cNvSpPr>
            <p:nvPr/>
          </p:nvSpPr>
          <p:spPr bwMode="auto">
            <a:xfrm rot="10800000">
              <a:off x="6549233" y="4390079"/>
              <a:ext cx="18097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Caldwell, NJ 07007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KW-B    Key Wallet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877-838-5250</a:t>
              </a:r>
            </a:p>
          </p:txBody>
        </p:sp>
        <p:sp>
          <p:nvSpPr>
            <p:cNvPr id="124" name="Rectangle 383"/>
            <p:cNvSpPr>
              <a:spLocks noChangeArrowheads="1"/>
            </p:cNvSpPr>
            <p:nvPr/>
          </p:nvSpPr>
          <p:spPr bwMode="auto">
            <a:xfrm>
              <a:off x="6538120" y="3308356"/>
              <a:ext cx="1817688" cy="391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dirty="0">
                  <a:latin typeface="Arial" charset="0"/>
                </a:rPr>
                <a:t>P.O. Box 520</a:t>
              </a:r>
            </a:p>
            <a:p>
              <a:pPr algn="ctr" defTabSz="804863" eaLnBrk="0" hangingPunct="0"/>
              <a:r>
                <a:rPr lang="en-US" sz="1000" dirty="0">
                  <a:latin typeface="Arial" charset="0"/>
                </a:rPr>
                <a:t>Dublin, GA 31040-0520</a:t>
              </a:r>
            </a:p>
          </p:txBody>
        </p:sp>
        <p:pic>
          <p:nvPicPr>
            <p:cNvPr id="125" name="Picture 124" descr="MorrisLogoPC.png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100000"/>
                      </a14:imgEffect>
                      <a14:imgEffect>
                        <a14:brightnessContrast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8364" y="2394591"/>
              <a:ext cx="1397201" cy="907832"/>
            </a:xfrm>
            <a:prstGeom prst="rect">
              <a:avLst/>
            </a:prstGeom>
          </p:spPr>
        </p:pic>
      </p:grpSp>
      <p:grpSp>
        <p:nvGrpSpPr>
          <p:cNvPr id="127" name="Group 126"/>
          <p:cNvGrpSpPr/>
          <p:nvPr/>
        </p:nvGrpSpPr>
        <p:grpSpPr>
          <a:xfrm>
            <a:off x="1171577" y="1096016"/>
            <a:ext cx="3171825" cy="3744913"/>
            <a:chOff x="5653883" y="1096016"/>
            <a:chExt cx="3171825" cy="3744913"/>
          </a:xfrm>
        </p:grpSpPr>
        <p:grpSp>
          <p:nvGrpSpPr>
            <p:cNvPr id="128" name="Group 278"/>
            <p:cNvGrpSpPr>
              <a:grpSpLocks/>
            </p:cNvGrpSpPr>
            <p:nvPr/>
          </p:nvGrpSpPr>
          <p:grpSpPr bwMode="auto">
            <a:xfrm>
              <a:off x="8466933" y="4388491"/>
              <a:ext cx="358775" cy="358775"/>
              <a:chOff x="6336" y="3858"/>
              <a:chExt cx="226" cy="226"/>
            </a:xfrm>
          </p:grpSpPr>
          <p:sp>
            <p:nvSpPr>
              <p:cNvPr id="136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7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29" name="Group 281"/>
            <p:cNvGrpSpPr>
              <a:grpSpLocks/>
            </p:cNvGrpSpPr>
            <p:nvPr/>
          </p:nvGrpSpPr>
          <p:grpSpPr bwMode="auto">
            <a:xfrm>
              <a:off x="6087270" y="1096016"/>
              <a:ext cx="358775" cy="358775"/>
              <a:chOff x="6336" y="3858"/>
              <a:chExt cx="226" cy="226"/>
            </a:xfrm>
          </p:grpSpPr>
          <p:sp>
            <p:nvSpPr>
              <p:cNvPr id="134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5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30" name="Text Box 329"/>
            <p:cNvSpPr txBox="1">
              <a:spLocks noChangeArrowheads="1"/>
            </p:cNvSpPr>
            <p:nvPr/>
          </p:nvSpPr>
          <p:spPr bwMode="auto">
            <a:xfrm>
              <a:off x="5653883" y="4055116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# 1619</a:t>
              </a:r>
            </a:p>
          </p:txBody>
        </p:sp>
        <p:sp>
          <p:nvSpPr>
            <p:cNvPr id="131" name="Rectangle 365"/>
            <p:cNvSpPr>
              <a:spLocks noChangeArrowheads="1"/>
            </p:cNvSpPr>
            <p:nvPr/>
          </p:nvSpPr>
          <p:spPr bwMode="auto">
            <a:xfrm rot="10800000">
              <a:off x="6549233" y="4390079"/>
              <a:ext cx="18097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Caldwell, NJ 07007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KW-B    Key Wallet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877-838-5250</a:t>
              </a:r>
            </a:p>
          </p:txBody>
        </p:sp>
        <p:sp>
          <p:nvSpPr>
            <p:cNvPr id="132" name="Rectangle 383"/>
            <p:cNvSpPr>
              <a:spLocks noChangeArrowheads="1"/>
            </p:cNvSpPr>
            <p:nvPr/>
          </p:nvSpPr>
          <p:spPr bwMode="auto">
            <a:xfrm>
              <a:off x="6538120" y="3308356"/>
              <a:ext cx="1817688" cy="391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dirty="0">
                  <a:latin typeface="Arial" charset="0"/>
                </a:rPr>
                <a:t>P.O. Box 520</a:t>
              </a:r>
            </a:p>
            <a:p>
              <a:pPr algn="ctr" defTabSz="804863" eaLnBrk="0" hangingPunct="0"/>
              <a:r>
                <a:rPr lang="en-US" sz="1000" dirty="0">
                  <a:latin typeface="Arial" charset="0"/>
                </a:rPr>
                <a:t>Dublin, GA 31040-0520</a:t>
              </a:r>
            </a:p>
          </p:txBody>
        </p:sp>
        <p:pic>
          <p:nvPicPr>
            <p:cNvPr id="133" name="Picture 132" descr="MorrisLogoPC.png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100000"/>
                      </a14:imgEffect>
                      <a14:imgEffect>
                        <a14:brightnessContrast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8364" y="2394591"/>
              <a:ext cx="1397201" cy="907832"/>
            </a:xfrm>
            <a:prstGeom prst="rect">
              <a:avLst/>
            </a:prstGeom>
          </p:spPr>
        </p:pic>
      </p:grpSp>
      <p:grpSp>
        <p:nvGrpSpPr>
          <p:cNvPr id="138" name="Group 137"/>
          <p:cNvGrpSpPr/>
          <p:nvPr/>
        </p:nvGrpSpPr>
        <p:grpSpPr>
          <a:xfrm>
            <a:off x="5666583" y="6217221"/>
            <a:ext cx="3171825" cy="3744913"/>
            <a:chOff x="5653883" y="1096016"/>
            <a:chExt cx="3171825" cy="3744913"/>
          </a:xfrm>
        </p:grpSpPr>
        <p:grpSp>
          <p:nvGrpSpPr>
            <p:cNvPr id="139" name="Group 278"/>
            <p:cNvGrpSpPr>
              <a:grpSpLocks/>
            </p:cNvGrpSpPr>
            <p:nvPr/>
          </p:nvGrpSpPr>
          <p:grpSpPr bwMode="auto">
            <a:xfrm>
              <a:off x="8466933" y="4388491"/>
              <a:ext cx="358775" cy="358775"/>
              <a:chOff x="6336" y="3858"/>
              <a:chExt cx="226" cy="226"/>
            </a:xfrm>
          </p:grpSpPr>
          <p:sp>
            <p:nvSpPr>
              <p:cNvPr id="147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8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40" name="Group 281"/>
            <p:cNvGrpSpPr>
              <a:grpSpLocks/>
            </p:cNvGrpSpPr>
            <p:nvPr/>
          </p:nvGrpSpPr>
          <p:grpSpPr bwMode="auto">
            <a:xfrm>
              <a:off x="6087270" y="1096016"/>
              <a:ext cx="358775" cy="358775"/>
              <a:chOff x="6336" y="3858"/>
              <a:chExt cx="226" cy="226"/>
            </a:xfrm>
          </p:grpSpPr>
          <p:sp>
            <p:nvSpPr>
              <p:cNvPr id="145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6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41" name="Text Box 329"/>
            <p:cNvSpPr txBox="1">
              <a:spLocks noChangeArrowheads="1"/>
            </p:cNvSpPr>
            <p:nvPr/>
          </p:nvSpPr>
          <p:spPr bwMode="auto">
            <a:xfrm>
              <a:off x="5653883" y="4055116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# 1619</a:t>
              </a:r>
            </a:p>
          </p:txBody>
        </p:sp>
        <p:sp>
          <p:nvSpPr>
            <p:cNvPr id="142" name="Rectangle 365"/>
            <p:cNvSpPr>
              <a:spLocks noChangeArrowheads="1"/>
            </p:cNvSpPr>
            <p:nvPr/>
          </p:nvSpPr>
          <p:spPr bwMode="auto">
            <a:xfrm rot="10800000">
              <a:off x="6549233" y="4390079"/>
              <a:ext cx="18097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Caldwell, NJ 07007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KW-B    Key Wallet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877-838-5250</a:t>
              </a:r>
            </a:p>
          </p:txBody>
        </p:sp>
        <p:sp>
          <p:nvSpPr>
            <p:cNvPr id="143" name="Rectangle 383"/>
            <p:cNvSpPr>
              <a:spLocks noChangeArrowheads="1"/>
            </p:cNvSpPr>
            <p:nvPr/>
          </p:nvSpPr>
          <p:spPr bwMode="auto">
            <a:xfrm>
              <a:off x="6538120" y="3308356"/>
              <a:ext cx="1817688" cy="391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dirty="0">
                  <a:latin typeface="Arial" charset="0"/>
                </a:rPr>
                <a:t>P.O. Box 520</a:t>
              </a:r>
            </a:p>
            <a:p>
              <a:pPr algn="ctr" defTabSz="804863" eaLnBrk="0" hangingPunct="0"/>
              <a:r>
                <a:rPr lang="en-US" sz="1000" dirty="0">
                  <a:latin typeface="Arial" charset="0"/>
                </a:rPr>
                <a:t>Dublin, GA 31040-0520</a:t>
              </a:r>
            </a:p>
          </p:txBody>
        </p:sp>
        <p:pic>
          <p:nvPicPr>
            <p:cNvPr id="144" name="Picture 143" descr="MorrisLogoPC.png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100000"/>
                      </a14:imgEffect>
                      <a14:imgEffect>
                        <a14:brightnessContrast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8364" y="2394591"/>
              <a:ext cx="1397201" cy="907832"/>
            </a:xfrm>
            <a:prstGeom prst="rect">
              <a:avLst/>
            </a:prstGeom>
          </p:spPr>
        </p:pic>
      </p:grpSp>
      <p:grpSp>
        <p:nvGrpSpPr>
          <p:cNvPr id="149" name="Group 148"/>
          <p:cNvGrpSpPr/>
          <p:nvPr/>
        </p:nvGrpSpPr>
        <p:grpSpPr>
          <a:xfrm>
            <a:off x="1184277" y="6217221"/>
            <a:ext cx="3171825" cy="3744913"/>
            <a:chOff x="5653883" y="1096016"/>
            <a:chExt cx="3171825" cy="3744913"/>
          </a:xfrm>
        </p:grpSpPr>
        <p:grpSp>
          <p:nvGrpSpPr>
            <p:cNvPr id="150" name="Group 278"/>
            <p:cNvGrpSpPr>
              <a:grpSpLocks/>
            </p:cNvGrpSpPr>
            <p:nvPr/>
          </p:nvGrpSpPr>
          <p:grpSpPr bwMode="auto">
            <a:xfrm>
              <a:off x="8466933" y="4388491"/>
              <a:ext cx="358775" cy="358775"/>
              <a:chOff x="6336" y="3858"/>
              <a:chExt cx="226" cy="226"/>
            </a:xfrm>
          </p:grpSpPr>
          <p:sp>
            <p:nvSpPr>
              <p:cNvPr id="158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9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51" name="Group 281"/>
            <p:cNvGrpSpPr>
              <a:grpSpLocks/>
            </p:cNvGrpSpPr>
            <p:nvPr/>
          </p:nvGrpSpPr>
          <p:grpSpPr bwMode="auto">
            <a:xfrm>
              <a:off x="6087270" y="1096016"/>
              <a:ext cx="358775" cy="358775"/>
              <a:chOff x="6336" y="3858"/>
              <a:chExt cx="226" cy="226"/>
            </a:xfrm>
          </p:grpSpPr>
          <p:sp>
            <p:nvSpPr>
              <p:cNvPr id="156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7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52" name="Text Box 329"/>
            <p:cNvSpPr txBox="1">
              <a:spLocks noChangeArrowheads="1"/>
            </p:cNvSpPr>
            <p:nvPr/>
          </p:nvSpPr>
          <p:spPr bwMode="auto">
            <a:xfrm>
              <a:off x="5653883" y="4055116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# 1619</a:t>
              </a:r>
            </a:p>
          </p:txBody>
        </p:sp>
        <p:sp>
          <p:nvSpPr>
            <p:cNvPr id="153" name="Rectangle 365"/>
            <p:cNvSpPr>
              <a:spLocks noChangeArrowheads="1"/>
            </p:cNvSpPr>
            <p:nvPr/>
          </p:nvSpPr>
          <p:spPr bwMode="auto">
            <a:xfrm rot="10800000">
              <a:off x="6549233" y="4390079"/>
              <a:ext cx="18097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Caldwell, NJ 07007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KW-B    Key Wallet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877-838-5250</a:t>
              </a:r>
            </a:p>
          </p:txBody>
        </p:sp>
        <p:sp>
          <p:nvSpPr>
            <p:cNvPr id="154" name="Rectangle 383"/>
            <p:cNvSpPr>
              <a:spLocks noChangeArrowheads="1"/>
            </p:cNvSpPr>
            <p:nvPr/>
          </p:nvSpPr>
          <p:spPr bwMode="auto">
            <a:xfrm>
              <a:off x="6538120" y="3308356"/>
              <a:ext cx="1817688" cy="391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dirty="0">
                  <a:latin typeface="Arial" charset="0"/>
                </a:rPr>
                <a:t>P.O. Box 520</a:t>
              </a:r>
            </a:p>
            <a:p>
              <a:pPr algn="ctr" defTabSz="804863" eaLnBrk="0" hangingPunct="0"/>
              <a:r>
                <a:rPr lang="en-US" sz="1000" dirty="0">
                  <a:latin typeface="Arial" charset="0"/>
                </a:rPr>
                <a:t>Dublin, GA 31040-0520</a:t>
              </a:r>
            </a:p>
          </p:txBody>
        </p:sp>
        <p:pic>
          <p:nvPicPr>
            <p:cNvPr id="155" name="Picture 154" descr="MorrisLogoPC.png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100000"/>
                      </a14:imgEffect>
                      <a14:imgEffect>
                        <a14:brightnessContrast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8364" y="2394591"/>
              <a:ext cx="1397201" cy="9078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132</Words>
  <Application>Microsoft Macintosh PowerPoint</Application>
  <PresentationFormat>Custom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29</cp:revision>
  <cp:lastPrinted>2012-03-27T19:20:45Z</cp:lastPrinted>
  <dcterms:created xsi:type="dcterms:W3CDTF">2012-03-21T20:17:12Z</dcterms:created>
  <dcterms:modified xsi:type="dcterms:W3CDTF">2012-03-27T19:27:40Z</dcterms:modified>
</cp:coreProperties>
</file>