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52" y="704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74750" y="1096016"/>
            <a:ext cx="7643023" cy="3651250"/>
            <a:chOff x="1174750" y="1096016"/>
            <a:chExt cx="7643023" cy="3651250"/>
          </a:xfrm>
        </p:grpSpPr>
        <p:grpSp>
          <p:nvGrpSpPr>
            <p:cNvPr id="3" name="Group 2"/>
            <p:cNvGrpSpPr/>
            <p:nvPr/>
          </p:nvGrpSpPr>
          <p:grpSpPr>
            <a:xfrm>
              <a:off x="5657060" y="1096016"/>
              <a:ext cx="3160713" cy="3651250"/>
              <a:chOff x="5657060" y="1096016"/>
              <a:chExt cx="3160713" cy="3651250"/>
            </a:xfrm>
          </p:grpSpPr>
          <p:grpSp>
            <p:nvGrpSpPr>
              <p:cNvPr id="72" name="Group 278"/>
              <p:cNvGrpSpPr>
                <a:grpSpLocks/>
              </p:cNvGrpSpPr>
              <p:nvPr/>
            </p:nvGrpSpPr>
            <p:grpSpPr bwMode="auto">
              <a:xfrm>
                <a:off x="8458998" y="4388491"/>
                <a:ext cx="358775" cy="358775"/>
                <a:chOff x="6336" y="3858"/>
                <a:chExt cx="226" cy="226"/>
              </a:xfrm>
            </p:grpSpPr>
            <p:sp>
              <p:nvSpPr>
                <p:cNvPr id="73" name="Oval 279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4" name="AutoShape 280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75" name="Group 281"/>
              <p:cNvGrpSpPr>
                <a:grpSpLocks/>
              </p:cNvGrpSpPr>
              <p:nvPr/>
            </p:nvGrpSpPr>
            <p:grpSpPr bwMode="auto">
              <a:xfrm>
                <a:off x="6079335" y="1096016"/>
                <a:ext cx="358775" cy="358775"/>
                <a:chOff x="6336" y="3858"/>
                <a:chExt cx="226" cy="226"/>
              </a:xfrm>
            </p:grpSpPr>
            <p:sp>
              <p:nvSpPr>
                <p:cNvPr id="76" name="Oval 282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7" name="AutoShape 283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78" name="Rectangle 319"/>
              <p:cNvSpPr>
                <a:spLocks noChangeArrowheads="1"/>
              </p:cNvSpPr>
              <p:nvPr/>
            </p:nvSpPr>
            <p:spPr bwMode="auto">
              <a:xfrm>
                <a:off x="6685760" y="1746891"/>
                <a:ext cx="1546225" cy="765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FOR SAFETY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KEEP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ONE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SAFE DEPOSIT BOX KEY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IN THIS WALLET</a:t>
                </a:r>
              </a:p>
            </p:txBody>
          </p:sp>
          <p:sp>
            <p:nvSpPr>
              <p:cNvPr id="79" name="Line 320"/>
              <p:cNvSpPr>
                <a:spLocks noChangeShapeType="1"/>
              </p:cNvSpPr>
              <p:nvPr/>
            </p:nvSpPr>
            <p:spPr bwMode="auto">
              <a:xfrm>
                <a:off x="7250910" y="2542229"/>
                <a:ext cx="403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0" name="Rectangle 321"/>
              <p:cNvSpPr>
                <a:spLocks noChangeArrowheads="1"/>
              </p:cNvSpPr>
              <p:nvPr/>
            </p:nvSpPr>
            <p:spPr bwMode="auto">
              <a:xfrm>
                <a:off x="6707985" y="2566041"/>
                <a:ext cx="1487488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>
                  <a:defRPr/>
                </a:pPr>
                <a:r>
                  <a:rPr lang="en-US" sz="800">
                    <a:latin typeface="Arial" charset="0"/>
                    <a:cs typeface="+mn-cs"/>
                  </a:rPr>
                  <a:t>Loss of keys will cause you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considerable expense.  Both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keys must be returned to us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when box is surrendered.</a:t>
                </a:r>
              </a:p>
            </p:txBody>
          </p:sp>
          <p:sp>
            <p:nvSpPr>
              <p:cNvPr id="81" name="Oval 322"/>
              <p:cNvSpPr>
                <a:spLocks noChangeArrowheads="1"/>
              </p:cNvSpPr>
              <p:nvPr/>
            </p:nvSpPr>
            <p:spPr bwMode="auto">
              <a:xfrm>
                <a:off x="7423948" y="3204216"/>
                <a:ext cx="57150" cy="476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2" name="Rectangle 323"/>
              <p:cNvSpPr>
                <a:spLocks noChangeArrowheads="1"/>
              </p:cNvSpPr>
              <p:nvPr/>
            </p:nvSpPr>
            <p:spPr bwMode="auto">
              <a:xfrm rot="10800000">
                <a:off x="6549235" y="4512316"/>
                <a:ext cx="1809750" cy="174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600" dirty="0">
                    <a:latin typeface="Arial" charset="0"/>
                    <a:cs typeface="+mn-cs"/>
                  </a:rPr>
                  <a:t>Form # 250-130</a:t>
                </a:r>
              </a:p>
            </p:txBody>
          </p:sp>
          <p:sp>
            <p:nvSpPr>
              <p:cNvPr id="83" name="Text Box 329"/>
              <p:cNvSpPr txBox="1">
                <a:spLocks noChangeArrowheads="1"/>
              </p:cNvSpPr>
              <p:nvPr/>
            </p:nvSpPr>
            <p:spPr bwMode="auto">
              <a:xfrm>
                <a:off x="5657060" y="4063054"/>
                <a:ext cx="466725" cy="215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cs typeface="+mn-cs"/>
                  </a:rPr>
                  <a:t># 1596</a:t>
                </a:r>
              </a:p>
            </p:txBody>
          </p:sp>
          <p:pic>
            <p:nvPicPr>
              <p:cNvPr id="84" name="Picture 1" descr="members trust bw logo KE order 2012-03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79410" y="3432816"/>
                <a:ext cx="1531938" cy="6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6" name="Group 85"/>
            <p:cNvGrpSpPr/>
            <p:nvPr/>
          </p:nvGrpSpPr>
          <p:grpSpPr>
            <a:xfrm>
              <a:off x="1174750" y="1096016"/>
              <a:ext cx="3160713" cy="3651250"/>
              <a:chOff x="5657060" y="1096016"/>
              <a:chExt cx="3160713" cy="3651250"/>
            </a:xfrm>
          </p:grpSpPr>
          <p:grpSp>
            <p:nvGrpSpPr>
              <p:cNvPr id="87" name="Group 278"/>
              <p:cNvGrpSpPr>
                <a:grpSpLocks/>
              </p:cNvGrpSpPr>
              <p:nvPr/>
            </p:nvGrpSpPr>
            <p:grpSpPr bwMode="auto">
              <a:xfrm>
                <a:off x="8458998" y="4388491"/>
                <a:ext cx="358775" cy="358775"/>
                <a:chOff x="6336" y="3858"/>
                <a:chExt cx="226" cy="226"/>
              </a:xfrm>
            </p:grpSpPr>
            <p:sp>
              <p:nvSpPr>
                <p:cNvPr id="98" name="Oval 279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9" name="AutoShape 280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88" name="Group 281"/>
              <p:cNvGrpSpPr>
                <a:grpSpLocks/>
              </p:cNvGrpSpPr>
              <p:nvPr/>
            </p:nvGrpSpPr>
            <p:grpSpPr bwMode="auto">
              <a:xfrm>
                <a:off x="6079335" y="1096016"/>
                <a:ext cx="358775" cy="358775"/>
                <a:chOff x="6336" y="3858"/>
                <a:chExt cx="226" cy="226"/>
              </a:xfrm>
            </p:grpSpPr>
            <p:sp>
              <p:nvSpPr>
                <p:cNvPr id="96" name="Oval 282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AutoShape 283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9" name="Rectangle 319"/>
              <p:cNvSpPr>
                <a:spLocks noChangeArrowheads="1"/>
              </p:cNvSpPr>
              <p:nvPr/>
            </p:nvSpPr>
            <p:spPr bwMode="auto">
              <a:xfrm>
                <a:off x="6685760" y="1746891"/>
                <a:ext cx="1546225" cy="765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FOR SAFETY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KEEP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ONE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SAFE DEPOSIT BOX KEY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IN THIS WALLET</a:t>
                </a:r>
              </a:p>
            </p:txBody>
          </p:sp>
          <p:sp>
            <p:nvSpPr>
              <p:cNvPr id="90" name="Line 320"/>
              <p:cNvSpPr>
                <a:spLocks noChangeShapeType="1"/>
              </p:cNvSpPr>
              <p:nvPr/>
            </p:nvSpPr>
            <p:spPr bwMode="auto">
              <a:xfrm>
                <a:off x="7250910" y="2542229"/>
                <a:ext cx="403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1" name="Rectangle 321"/>
              <p:cNvSpPr>
                <a:spLocks noChangeArrowheads="1"/>
              </p:cNvSpPr>
              <p:nvPr/>
            </p:nvSpPr>
            <p:spPr bwMode="auto">
              <a:xfrm>
                <a:off x="6707985" y="2566041"/>
                <a:ext cx="1487488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>
                  <a:defRPr/>
                </a:pPr>
                <a:r>
                  <a:rPr lang="en-US" sz="800">
                    <a:latin typeface="Arial" charset="0"/>
                    <a:cs typeface="+mn-cs"/>
                  </a:rPr>
                  <a:t>Loss of keys will cause you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considerable expense.  Both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keys must be returned to us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when box is surrendered.</a:t>
                </a:r>
              </a:p>
            </p:txBody>
          </p:sp>
          <p:sp>
            <p:nvSpPr>
              <p:cNvPr id="92" name="Oval 322"/>
              <p:cNvSpPr>
                <a:spLocks noChangeArrowheads="1"/>
              </p:cNvSpPr>
              <p:nvPr/>
            </p:nvSpPr>
            <p:spPr bwMode="auto">
              <a:xfrm>
                <a:off x="7423948" y="3204216"/>
                <a:ext cx="57150" cy="476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3" name="Rectangle 323"/>
              <p:cNvSpPr>
                <a:spLocks noChangeArrowheads="1"/>
              </p:cNvSpPr>
              <p:nvPr/>
            </p:nvSpPr>
            <p:spPr bwMode="auto">
              <a:xfrm rot="10800000">
                <a:off x="6549235" y="4512316"/>
                <a:ext cx="1809750" cy="174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600" dirty="0">
                    <a:latin typeface="Arial" charset="0"/>
                    <a:cs typeface="+mn-cs"/>
                  </a:rPr>
                  <a:t>Form # 250-130</a:t>
                </a:r>
              </a:p>
            </p:txBody>
          </p:sp>
          <p:sp>
            <p:nvSpPr>
              <p:cNvPr id="94" name="Text Box 329"/>
              <p:cNvSpPr txBox="1">
                <a:spLocks noChangeArrowheads="1"/>
              </p:cNvSpPr>
              <p:nvPr/>
            </p:nvSpPr>
            <p:spPr bwMode="auto">
              <a:xfrm>
                <a:off x="5657060" y="4063054"/>
                <a:ext cx="466725" cy="215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cs typeface="+mn-cs"/>
                  </a:rPr>
                  <a:t># 1596</a:t>
                </a:r>
              </a:p>
            </p:txBody>
          </p:sp>
          <p:pic>
            <p:nvPicPr>
              <p:cNvPr id="95" name="Picture 1" descr="members trust bw logo KE order 2012-03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79410" y="3432816"/>
                <a:ext cx="1531938" cy="6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01" name="Group 100"/>
          <p:cNvGrpSpPr/>
          <p:nvPr/>
        </p:nvGrpSpPr>
        <p:grpSpPr>
          <a:xfrm>
            <a:off x="1174750" y="6217221"/>
            <a:ext cx="7643023" cy="3651250"/>
            <a:chOff x="1174750" y="1096016"/>
            <a:chExt cx="7643023" cy="3651250"/>
          </a:xfrm>
        </p:grpSpPr>
        <p:grpSp>
          <p:nvGrpSpPr>
            <p:cNvPr id="102" name="Group 101"/>
            <p:cNvGrpSpPr/>
            <p:nvPr/>
          </p:nvGrpSpPr>
          <p:grpSpPr>
            <a:xfrm>
              <a:off x="5657060" y="1096016"/>
              <a:ext cx="3160713" cy="3651250"/>
              <a:chOff x="5657060" y="1096016"/>
              <a:chExt cx="3160713" cy="3651250"/>
            </a:xfrm>
          </p:grpSpPr>
          <p:grpSp>
            <p:nvGrpSpPr>
              <p:cNvPr id="117" name="Group 278"/>
              <p:cNvGrpSpPr>
                <a:grpSpLocks/>
              </p:cNvGrpSpPr>
              <p:nvPr/>
            </p:nvGrpSpPr>
            <p:grpSpPr bwMode="auto">
              <a:xfrm>
                <a:off x="8458998" y="4388491"/>
                <a:ext cx="358775" cy="358775"/>
                <a:chOff x="6336" y="3858"/>
                <a:chExt cx="226" cy="226"/>
              </a:xfrm>
            </p:grpSpPr>
            <p:sp>
              <p:nvSpPr>
                <p:cNvPr id="128" name="Oval 279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" name="AutoShape 280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18" name="Group 281"/>
              <p:cNvGrpSpPr>
                <a:grpSpLocks/>
              </p:cNvGrpSpPr>
              <p:nvPr/>
            </p:nvGrpSpPr>
            <p:grpSpPr bwMode="auto">
              <a:xfrm>
                <a:off x="6079335" y="1096016"/>
                <a:ext cx="358775" cy="358775"/>
                <a:chOff x="6336" y="3858"/>
                <a:chExt cx="226" cy="226"/>
              </a:xfrm>
            </p:grpSpPr>
            <p:sp>
              <p:nvSpPr>
                <p:cNvPr id="126" name="Oval 282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7" name="AutoShape 283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19" name="Rectangle 319"/>
              <p:cNvSpPr>
                <a:spLocks noChangeArrowheads="1"/>
              </p:cNvSpPr>
              <p:nvPr/>
            </p:nvSpPr>
            <p:spPr bwMode="auto">
              <a:xfrm>
                <a:off x="6685760" y="1746891"/>
                <a:ext cx="1546225" cy="765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FOR SAFETY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KEEP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ONE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SAFE DEPOSIT BOX KEY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IN THIS WALLET</a:t>
                </a:r>
              </a:p>
            </p:txBody>
          </p:sp>
          <p:sp>
            <p:nvSpPr>
              <p:cNvPr id="120" name="Line 320"/>
              <p:cNvSpPr>
                <a:spLocks noChangeShapeType="1"/>
              </p:cNvSpPr>
              <p:nvPr/>
            </p:nvSpPr>
            <p:spPr bwMode="auto">
              <a:xfrm>
                <a:off x="7250910" y="2542229"/>
                <a:ext cx="403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" name="Rectangle 321"/>
              <p:cNvSpPr>
                <a:spLocks noChangeArrowheads="1"/>
              </p:cNvSpPr>
              <p:nvPr/>
            </p:nvSpPr>
            <p:spPr bwMode="auto">
              <a:xfrm>
                <a:off x="6707985" y="2566041"/>
                <a:ext cx="1487488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>
                  <a:defRPr/>
                </a:pPr>
                <a:r>
                  <a:rPr lang="en-US" sz="800">
                    <a:latin typeface="Arial" charset="0"/>
                    <a:cs typeface="+mn-cs"/>
                  </a:rPr>
                  <a:t>Loss of keys will cause you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considerable expense.  Both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keys must be returned to us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when box is surrendered.</a:t>
                </a:r>
              </a:p>
            </p:txBody>
          </p:sp>
          <p:sp>
            <p:nvSpPr>
              <p:cNvPr id="122" name="Oval 322"/>
              <p:cNvSpPr>
                <a:spLocks noChangeArrowheads="1"/>
              </p:cNvSpPr>
              <p:nvPr/>
            </p:nvSpPr>
            <p:spPr bwMode="auto">
              <a:xfrm>
                <a:off x="7423948" y="3204216"/>
                <a:ext cx="57150" cy="476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" name="Rectangle 323"/>
              <p:cNvSpPr>
                <a:spLocks noChangeArrowheads="1"/>
              </p:cNvSpPr>
              <p:nvPr/>
            </p:nvSpPr>
            <p:spPr bwMode="auto">
              <a:xfrm rot="10800000">
                <a:off x="6549235" y="4512316"/>
                <a:ext cx="1809750" cy="174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600" dirty="0">
                    <a:latin typeface="Arial" charset="0"/>
                    <a:cs typeface="+mn-cs"/>
                  </a:rPr>
                  <a:t>Form # 250-130</a:t>
                </a:r>
              </a:p>
            </p:txBody>
          </p:sp>
          <p:sp>
            <p:nvSpPr>
              <p:cNvPr id="124" name="Text Box 329"/>
              <p:cNvSpPr txBox="1">
                <a:spLocks noChangeArrowheads="1"/>
              </p:cNvSpPr>
              <p:nvPr/>
            </p:nvSpPr>
            <p:spPr bwMode="auto">
              <a:xfrm>
                <a:off x="5657060" y="4063054"/>
                <a:ext cx="466725" cy="215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cs typeface="+mn-cs"/>
                  </a:rPr>
                  <a:t># 1596</a:t>
                </a:r>
              </a:p>
            </p:txBody>
          </p:sp>
          <p:pic>
            <p:nvPicPr>
              <p:cNvPr id="125" name="Picture 1" descr="members trust bw logo KE order 2012-03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79410" y="3432816"/>
                <a:ext cx="1531938" cy="6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" name="Group 102"/>
            <p:cNvGrpSpPr/>
            <p:nvPr/>
          </p:nvGrpSpPr>
          <p:grpSpPr>
            <a:xfrm>
              <a:off x="1174750" y="1096016"/>
              <a:ext cx="3160713" cy="3651250"/>
              <a:chOff x="5657060" y="1096016"/>
              <a:chExt cx="3160713" cy="3651250"/>
            </a:xfrm>
          </p:grpSpPr>
          <p:grpSp>
            <p:nvGrpSpPr>
              <p:cNvPr id="104" name="Group 278"/>
              <p:cNvGrpSpPr>
                <a:grpSpLocks/>
              </p:cNvGrpSpPr>
              <p:nvPr/>
            </p:nvGrpSpPr>
            <p:grpSpPr bwMode="auto">
              <a:xfrm>
                <a:off x="8458998" y="4388491"/>
                <a:ext cx="358775" cy="358775"/>
                <a:chOff x="6336" y="3858"/>
                <a:chExt cx="226" cy="226"/>
              </a:xfrm>
            </p:grpSpPr>
            <p:sp>
              <p:nvSpPr>
                <p:cNvPr id="115" name="Oval 279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AutoShape 280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5" name="Group 281"/>
              <p:cNvGrpSpPr>
                <a:grpSpLocks/>
              </p:cNvGrpSpPr>
              <p:nvPr/>
            </p:nvGrpSpPr>
            <p:grpSpPr bwMode="auto">
              <a:xfrm>
                <a:off x="6079335" y="1096016"/>
                <a:ext cx="358775" cy="358775"/>
                <a:chOff x="6336" y="3858"/>
                <a:chExt cx="226" cy="226"/>
              </a:xfrm>
            </p:grpSpPr>
            <p:sp>
              <p:nvSpPr>
                <p:cNvPr id="113" name="Oval 282"/>
                <p:cNvSpPr>
                  <a:spLocks noChangeArrowheads="1"/>
                </p:cNvSpPr>
                <p:nvPr/>
              </p:nvSpPr>
              <p:spPr bwMode="auto">
                <a:xfrm>
                  <a:off x="6375" y="3897"/>
                  <a:ext cx="149" cy="14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AutoShape 283"/>
                <p:cNvSpPr>
                  <a:spLocks noChangeArrowheads="1"/>
                </p:cNvSpPr>
                <p:nvPr/>
              </p:nvSpPr>
              <p:spPr bwMode="auto">
                <a:xfrm>
                  <a:off x="6336" y="3858"/>
                  <a:ext cx="226" cy="226"/>
                </a:xfrm>
                <a:prstGeom prst="plus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6" name="Rectangle 319"/>
              <p:cNvSpPr>
                <a:spLocks noChangeArrowheads="1"/>
              </p:cNvSpPr>
              <p:nvPr/>
            </p:nvSpPr>
            <p:spPr bwMode="auto">
              <a:xfrm>
                <a:off x="6685760" y="1746891"/>
                <a:ext cx="1546225" cy="765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FOR SAFETY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KEEP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ONE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SAFE DEPOSIT BOX KEY</a:t>
                </a:r>
              </a:p>
              <a:p>
                <a:pPr algn="ctr" defTabSz="804863" eaLnBrk="0" hangingPunct="0">
                  <a:defRPr/>
                </a:pPr>
                <a:r>
                  <a:rPr lang="en-US" sz="900" b="1">
                    <a:latin typeface="Arial" charset="0"/>
                    <a:cs typeface="+mn-cs"/>
                  </a:rPr>
                  <a:t>IN THIS WALLET</a:t>
                </a:r>
              </a:p>
            </p:txBody>
          </p:sp>
          <p:sp>
            <p:nvSpPr>
              <p:cNvPr id="107" name="Line 320"/>
              <p:cNvSpPr>
                <a:spLocks noChangeShapeType="1"/>
              </p:cNvSpPr>
              <p:nvPr/>
            </p:nvSpPr>
            <p:spPr bwMode="auto">
              <a:xfrm>
                <a:off x="7250910" y="2542229"/>
                <a:ext cx="403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1"/>
              <p:cNvSpPr>
                <a:spLocks noChangeArrowheads="1"/>
              </p:cNvSpPr>
              <p:nvPr/>
            </p:nvSpPr>
            <p:spPr bwMode="auto">
              <a:xfrm>
                <a:off x="6707985" y="2566041"/>
                <a:ext cx="1487488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>
                  <a:defRPr/>
                </a:pPr>
                <a:r>
                  <a:rPr lang="en-US" sz="800">
                    <a:latin typeface="Arial" charset="0"/>
                    <a:cs typeface="+mn-cs"/>
                  </a:rPr>
                  <a:t>Loss of keys will cause you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considerable expense.  Both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keys must be returned to us</a:t>
                </a:r>
                <a:br>
                  <a:rPr lang="en-US" sz="800">
                    <a:latin typeface="Arial" charset="0"/>
                    <a:cs typeface="+mn-cs"/>
                  </a:rPr>
                </a:br>
                <a:r>
                  <a:rPr lang="en-US" sz="800">
                    <a:latin typeface="Arial" charset="0"/>
                    <a:cs typeface="+mn-cs"/>
                  </a:rPr>
                  <a:t>when box is surrendered.</a:t>
                </a:r>
              </a:p>
            </p:txBody>
          </p:sp>
          <p:sp>
            <p:nvSpPr>
              <p:cNvPr id="109" name="Oval 322"/>
              <p:cNvSpPr>
                <a:spLocks noChangeArrowheads="1"/>
              </p:cNvSpPr>
              <p:nvPr/>
            </p:nvSpPr>
            <p:spPr bwMode="auto">
              <a:xfrm>
                <a:off x="7423948" y="3204216"/>
                <a:ext cx="57150" cy="476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" name="Rectangle 323"/>
              <p:cNvSpPr>
                <a:spLocks noChangeArrowheads="1"/>
              </p:cNvSpPr>
              <p:nvPr/>
            </p:nvSpPr>
            <p:spPr bwMode="auto">
              <a:xfrm rot="10800000">
                <a:off x="6549235" y="4512316"/>
                <a:ext cx="1809750" cy="174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>
                  <a:defRPr/>
                </a:pPr>
                <a:r>
                  <a:rPr lang="en-US" sz="600" dirty="0">
                    <a:latin typeface="Arial" charset="0"/>
                    <a:cs typeface="+mn-cs"/>
                  </a:rPr>
                  <a:t>Form # 250-130</a:t>
                </a:r>
              </a:p>
            </p:txBody>
          </p:sp>
          <p:sp>
            <p:nvSpPr>
              <p:cNvPr id="111" name="Text Box 329"/>
              <p:cNvSpPr txBox="1">
                <a:spLocks noChangeArrowheads="1"/>
              </p:cNvSpPr>
              <p:nvPr/>
            </p:nvSpPr>
            <p:spPr bwMode="auto">
              <a:xfrm>
                <a:off x="5657060" y="4063054"/>
                <a:ext cx="466725" cy="215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cs typeface="+mn-cs"/>
                  </a:rPr>
                  <a:t># 1596</a:t>
                </a:r>
              </a:p>
            </p:txBody>
          </p:sp>
          <p:pic>
            <p:nvPicPr>
              <p:cNvPr id="112" name="Picture 1" descr="members trust bw logo KE order 2012-03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79410" y="3432816"/>
                <a:ext cx="1531938" cy="6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96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27</cp:revision>
  <cp:lastPrinted>2012-03-27T18:26:22Z</cp:lastPrinted>
  <dcterms:created xsi:type="dcterms:W3CDTF">2012-03-21T20:17:12Z</dcterms:created>
  <dcterms:modified xsi:type="dcterms:W3CDTF">2012-03-30T13:06:29Z</dcterms:modified>
</cp:coreProperties>
</file>