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6012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1032" y="-80"/>
      </p:cViewPr>
      <p:guideLst>
        <p:guide orient="horz" pos="324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195638"/>
            <a:ext cx="816102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5829300"/>
            <a:ext cx="672084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659609"/>
            <a:ext cx="2268616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8" y="659609"/>
            <a:ext cx="6645831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6610351"/>
            <a:ext cx="816102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4360071"/>
            <a:ext cx="816102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302670"/>
            <a:ext cx="4242197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3262313"/>
            <a:ext cx="4242197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302670"/>
            <a:ext cx="4243864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3262313"/>
            <a:ext cx="4243864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409575"/>
            <a:ext cx="3158729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409576"/>
            <a:ext cx="5367338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152651"/>
            <a:ext cx="3158729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7200901"/>
            <a:ext cx="576072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919163"/>
            <a:ext cx="576072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8051008"/>
            <a:ext cx="576072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400301"/>
            <a:ext cx="864108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4/2/12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9534526"/>
            <a:ext cx="30403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056904" y="1485900"/>
            <a:ext cx="5487393" cy="7315200"/>
            <a:chOff x="1988019" y="873124"/>
            <a:chExt cx="5487393" cy="7315200"/>
          </a:xfrm>
        </p:grpSpPr>
        <p:sp>
          <p:nvSpPr>
            <p:cNvPr id="4" name="Rectangle 3"/>
            <p:cNvSpPr/>
            <p:nvPr/>
          </p:nvSpPr>
          <p:spPr>
            <a:xfrm>
              <a:off x="1989012" y="873124"/>
              <a:ext cx="5486400" cy="3657600"/>
            </a:xfrm>
            <a:prstGeom prst="rect">
              <a:avLst/>
            </a:prstGeom>
            <a:ln w="9525" cmpd="sng"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1988019" y="4530724"/>
              <a:ext cx="5486400" cy="3657600"/>
            </a:xfrm>
            <a:prstGeom prst="rect">
              <a:avLst/>
            </a:prstGeom>
            <a:ln w="9525" cmpd="sng"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859081" y="1353970"/>
            <a:ext cx="5833533" cy="3599907"/>
            <a:chOff x="1849966" y="1515121"/>
            <a:chExt cx="5833533" cy="3599907"/>
          </a:xfrm>
        </p:grpSpPr>
        <p:sp>
          <p:nvSpPr>
            <p:cNvPr id="107" name="Line 233"/>
            <p:cNvSpPr>
              <a:spLocks noChangeShapeType="1"/>
            </p:cNvSpPr>
            <p:nvPr/>
          </p:nvSpPr>
          <p:spPr bwMode="auto">
            <a:xfrm>
              <a:off x="2695051" y="2151570"/>
              <a:ext cx="0" cy="27666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Line 234"/>
            <p:cNvSpPr>
              <a:spLocks noChangeShapeType="1"/>
            </p:cNvSpPr>
            <p:nvPr/>
          </p:nvSpPr>
          <p:spPr bwMode="auto">
            <a:xfrm>
              <a:off x="4722929" y="2141654"/>
              <a:ext cx="0" cy="27666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235"/>
            <p:cNvSpPr>
              <a:spLocks noChangeShapeType="1"/>
            </p:cNvSpPr>
            <p:nvPr/>
          </p:nvSpPr>
          <p:spPr bwMode="auto">
            <a:xfrm>
              <a:off x="5410181" y="2141654"/>
              <a:ext cx="0" cy="27666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Text Box 236"/>
            <p:cNvSpPr txBox="1">
              <a:spLocks noChangeArrowheads="1"/>
            </p:cNvSpPr>
            <p:nvPr/>
          </p:nvSpPr>
          <p:spPr bwMode="auto">
            <a:xfrm>
              <a:off x="2001712" y="1515121"/>
              <a:ext cx="548540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>
                  <a:latin typeface="Arial" charset="0"/>
                </a:rPr>
                <a:t>RECORD OF ACCESS</a:t>
              </a:r>
              <a:r>
                <a:rPr lang="en-US" sz="1200" b="1"/>
                <a:t> </a:t>
              </a:r>
            </a:p>
          </p:txBody>
        </p:sp>
        <p:sp>
          <p:nvSpPr>
            <p:cNvPr id="111" name="Text Box 237"/>
            <p:cNvSpPr txBox="1">
              <a:spLocks noChangeArrowheads="1"/>
            </p:cNvSpPr>
            <p:nvPr/>
          </p:nvSpPr>
          <p:spPr bwMode="auto">
            <a:xfrm>
              <a:off x="2028562" y="1867016"/>
              <a:ext cx="5629536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900" b="1" dirty="0">
                  <a:latin typeface="Arial" charset="0"/>
                </a:rPr>
                <a:t>Renter</a:t>
              </a:r>
              <a:r>
                <a:rPr lang="ja-JP" altLang="en-US" sz="900" b="1" dirty="0">
                  <a:latin typeface="Arial"/>
                </a:rPr>
                <a:t>’</a:t>
              </a:r>
              <a:r>
                <a:rPr lang="en-US" sz="900" b="1" dirty="0">
                  <a:latin typeface="Arial" charset="0"/>
                </a:rPr>
                <a:t>s </a:t>
              </a:r>
              <a:r>
                <a:rPr lang="en-US" sz="900" b="1" dirty="0" smtClean="0">
                  <a:latin typeface="Arial" charset="0"/>
                </a:rPr>
                <a:t>Name ______________________________________________  Box #  ________________</a:t>
              </a:r>
              <a:endParaRPr lang="en-US" sz="1800" b="1" dirty="0"/>
            </a:p>
          </p:txBody>
        </p:sp>
        <p:sp>
          <p:nvSpPr>
            <p:cNvPr id="112" name="Text Box 238"/>
            <p:cNvSpPr txBox="1">
              <a:spLocks noChangeArrowheads="1"/>
            </p:cNvSpPr>
            <p:nvPr/>
          </p:nvSpPr>
          <p:spPr bwMode="auto">
            <a:xfrm>
              <a:off x="2104766" y="2143770"/>
              <a:ext cx="541655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tabLst>
                  <a:tab pos="1490663" algn="ctr"/>
                  <a:tab pos="2862263" algn="ctr"/>
                  <a:tab pos="4284663" algn="ctr"/>
                </a:tabLst>
              </a:pPr>
              <a:r>
                <a:rPr lang="en-US" sz="900" b="1" dirty="0" smtClean="0">
                  <a:latin typeface="Arial" charset="0"/>
                </a:rPr>
                <a:t>DATE	SIGNATURE	DATE	SIGNATURE</a:t>
              </a:r>
              <a:endParaRPr lang="en-US" sz="16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849966" y="2141654"/>
              <a:ext cx="5833533" cy="2776537"/>
              <a:chOff x="2095239" y="2141654"/>
              <a:chExt cx="5219700" cy="2776537"/>
            </a:xfrm>
          </p:grpSpPr>
          <p:sp>
            <p:nvSpPr>
              <p:cNvPr id="96" name="Line 219"/>
              <p:cNvSpPr>
                <a:spLocks noChangeShapeType="1"/>
              </p:cNvSpPr>
              <p:nvPr/>
            </p:nvSpPr>
            <p:spPr bwMode="auto">
              <a:xfrm>
                <a:off x="2104764" y="2657591"/>
                <a:ext cx="5210175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Line 220"/>
              <p:cNvSpPr>
                <a:spLocks noChangeShapeType="1"/>
              </p:cNvSpPr>
              <p:nvPr/>
            </p:nvSpPr>
            <p:spPr bwMode="auto">
              <a:xfrm>
                <a:off x="2104764" y="2940166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Line 221"/>
              <p:cNvSpPr>
                <a:spLocks noChangeShapeType="1"/>
              </p:cNvSpPr>
              <p:nvPr/>
            </p:nvSpPr>
            <p:spPr bwMode="auto">
              <a:xfrm>
                <a:off x="2104764" y="3222741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Line 222"/>
              <p:cNvSpPr>
                <a:spLocks noChangeShapeType="1"/>
              </p:cNvSpPr>
              <p:nvPr/>
            </p:nvSpPr>
            <p:spPr bwMode="auto">
              <a:xfrm>
                <a:off x="2104764" y="3505316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Line 223"/>
              <p:cNvSpPr>
                <a:spLocks noChangeShapeType="1"/>
              </p:cNvSpPr>
              <p:nvPr/>
            </p:nvSpPr>
            <p:spPr bwMode="auto">
              <a:xfrm>
                <a:off x="2104764" y="3787891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Line 224"/>
              <p:cNvSpPr>
                <a:spLocks noChangeShapeType="1"/>
              </p:cNvSpPr>
              <p:nvPr/>
            </p:nvSpPr>
            <p:spPr bwMode="auto">
              <a:xfrm>
                <a:off x="2104764" y="4070466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225"/>
              <p:cNvSpPr>
                <a:spLocks noChangeShapeType="1"/>
              </p:cNvSpPr>
              <p:nvPr/>
            </p:nvSpPr>
            <p:spPr bwMode="auto">
              <a:xfrm>
                <a:off x="2104764" y="4353041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Line 226"/>
              <p:cNvSpPr>
                <a:spLocks noChangeShapeType="1"/>
              </p:cNvSpPr>
              <p:nvPr/>
            </p:nvSpPr>
            <p:spPr bwMode="auto">
              <a:xfrm>
                <a:off x="2104764" y="4635616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Line 229"/>
              <p:cNvSpPr>
                <a:spLocks noChangeShapeType="1"/>
              </p:cNvSpPr>
              <p:nvPr/>
            </p:nvSpPr>
            <p:spPr bwMode="auto">
              <a:xfrm>
                <a:off x="2104764" y="4918191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Line 271"/>
              <p:cNvSpPr>
                <a:spLocks noChangeShapeType="1"/>
              </p:cNvSpPr>
              <p:nvPr/>
            </p:nvSpPr>
            <p:spPr bwMode="auto">
              <a:xfrm>
                <a:off x="2095239" y="2141654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Line 272"/>
              <p:cNvSpPr>
                <a:spLocks noChangeShapeType="1"/>
              </p:cNvSpPr>
              <p:nvPr/>
            </p:nvSpPr>
            <p:spPr bwMode="auto">
              <a:xfrm>
                <a:off x="2095239" y="2375016"/>
                <a:ext cx="5210175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9" name="Text Box 344"/>
            <p:cNvSpPr txBox="1">
              <a:spLocks noChangeArrowheads="1"/>
            </p:cNvSpPr>
            <p:nvPr/>
          </p:nvSpPr>
          <p:spPr bwMode="auto">
            <a:xfrm>
              <a:off x="2037029" y="4930362"/>
              <a:ext cx="5458557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tabLst>
                  <a:tab pos="5257800" algn="r"/>
                  <a:tab pos="6862763" algn="r"/>
                </a:tabLst>
              </a:pPr>
              <a:r>
                <a:rPr lang="en-US" sz="600" i="0" dirty="0" smtClean="0">
                  <a:latin typeface="Arial" charset="0"/>
                </a:rPr>
                <a:t>RECORD OF ACCESS – 4” X 6” - #1595</a:t>
              </a:r>
              <a:r>
                <a:rPr lang="en-US" sz="600" i="0" dirty="0">
                  <a:latin typeface="Arial" charset="0"/>
                </a:rPr>
                <a:t>	E. Greene &amp; Company – Fairfield, NJ 07004     877-838-5250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902885" y="5167325"/>
            <a:ext cx="5833533" cy="3599907"/>
            <a:chOff x="1803398" y="5167325"/>
            <a:chExt cx="5833533" cy="3599907"/>
          </a:xfrm>
        </p:grpSpPr>
        <p:sp>
          <p:nvSpPr>
            <p:cNvPr id="132" name="Line 233"/>
            <p:cNvSpPr>
              <a:spLocks noChangeShapeType="1"/>
            </p:cNvSpPr>
            <p:nvPr/>
          </p:nvSpPr>
          <p:spPr bwMode="auto">
            <a:xfrm>
              <a:off x="2648483" y="5803774"/>
              <a:ext cx="0" cy="27666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Line 234"/>
            <p:cNvSpPr>
              <a:spLocks noChangeShapeType="1"/>
            </p:cNvSpPr>
            <p:nvPr/>
          </p:nvSpPr>
          <p:spPr bwMode="auto">
            <a:xfrm>
              <a:off x="4676361" y="5793858"/>
              <a:ext cx="0" cy="27666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Line 235"/>
            <p:cNvSpPr>
              <a:spLocks noChangeShapeType="1"/>
            </p:cNvSpPr>
            <p:nvPr/>
          </p:nvSpPr>
          <p:spPr bwMode="auto">
            <a:xfrm>
              <a:off x="5363613" y="5793858"/>
              <a:ext cx="0" cy="27666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Text Box 236"/>
            <p:cNvSpPr txBox="1">
              <a:spLocks noChangeArrowheads="1"/>
            </p:cNvSpPr>
            <p:nvPr/>
          </p:nvSpPr>
          <p:spPr bwMode="auto">
            <a:xfrm>
              <a:off x="1955144" y="5167325"/>
              <a:ext cx="548540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>
                  <a:latin typeface="Arial" charset="0"/>
                </a:rPr>
                <a:t>RECORD OF ACCESS</a:t>
              </a:r>
              <a:r>
                <a:rPr lang="en-US" sz="1200" b="1"/>
                <a:t> </a:t>
              </a:r>
            </a:p>
          </p:txBody>
        </p:sp>
        <p:sp>
          <p:nvSpPr>
            <p:cNvPr id="136" name="Text Box 237"/>
            <p:cNvSpPr txBox="1">
              <a:spLocks noChangeArrowheads="1"/>
            </p:cNvSpPr>
            <p:nvPr/>
          </p:nvSpPr>
          <p:spPr bwMode="auto">
            <a:xfrm>
              <a:off x="1981994" y="5519220"/>
              <a:ext cx="5629536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900" b="1" dirty="0">
                  <a:latin typeface="Arial" charset="0"/>
                </a:rPr>
                <a:t>Renter</a:t>
              </a:r>
              <a:r>
                <a:rPr lang="ja-JP" altLang="en-US" sz="900" b="1" dirty="0">
                  <a:latin typeface="Arial"/>
                </a:rPr>
                <a:t>’</a:t>
              </a:r>
              <a:r>
                <a:rPr lang="en-US" sz="900" b="1" dirty="0">
                  <a:latin typeface="Arial" charset="0"/>
                </a:rPr>
                <a:t>s </a:t>
              </a:r>
              <a:r>
                <a:rPr lang="en-US" sz="900" b="1" dirty="0" smtClean="0">
                  <a:latin typeface="Arial" charset="0"/>
                </a:rPr>
                <a:t>Name ______________________________________________  Box #  ________________</a:t>
              </a:r>
              <a:endParaRPr lang="en-US" sz="1800" b="1" dirty="0"/>
            </a:p>
          </p:txBody>
        </p:sp>
        <p:sp>
          <p:nvSpPr>
            <p:cNvPr id="137" name="Text Box 238"/>
            <p:cNvSpPr txBox="1">
              <a:spLocks noChangeArrowheads="1"/>
            </p:cNvSpPr>
            <p:nvPr/>
          </p:nvSpPr>
          <p:spPr bwMode="auto">
            <a:xfrm>
              <a:off x="2058198" y="5795974"/>
              <a:ext cx="541655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tabLst>
                  <a:tab pos="1490663" algn="ctr"/>
                  <a:tab pos="2862263" algn="ctr"/>
                  <a:tab pos="4284663" algn="ctr"/>
                </a:tabLst>
              </a:pPr>
              <a:r>
                <a:rPr lang="en-US" sz="900" b="1" dirty="0" smtClean="0">
                  <a:latin typeface="Arial" charset="0"/>
                </a:rPr>
                <a:t>DATE	SIGNATURE	DATE	SIGNATURE</a:t>
              </a:r>
              <a:endParaRPr lang="en-US" sz="1600" b="1" dirty="0"/>
            </a:p>
          </p:txBody>
        </p:sp>
        <p:grpSp>
          <p:nvGrpSpPr>
            <p:cNvPr id="138" name="Group 137"/>
            <p:cNvGrpSpPr/>
            <p:nvPr/>
          </p:nvGrpSpPr>
          <p:grpSpPr>
            <a:xfrm>
              <a:off x="1803398" y="5793858"/>
              <a:ext cx="5833533" cy="2776537"/>
              <a:chOff x="2095239" y="2141654"/>
              <a:chExt cx="5219700" cy="2776537"/>
            </a:xfrm>
          </p:grpSpPr>
          <p:sp>
            <p:nvSpPr>
              <p:cNvPr id="140" name="Line 219"/>
              <p:cNvSpPr>
                <a:spLocks noChangeShapeType="1"/>
              </p:cNvSpPr>
              <p:nvPr/>
            </p:nvSpPr>
            <p:spPr bwMode="auto">
              <a:xfrm>
                <a:off x="2104764" y="2657591"/>
                <a:ext cx="5210175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Line 220"/>
              <p:cNvSpPr>
                <a:spLocks noChangeShapeType="1"/>
              </p:cNvSpPr>
              <p:nvPr/>
            </p:nvSpPr>
            <p:spPr bwMode="auto">
              <a:xfrm>
                <a:off x="2104764" y="2940166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" name="Line 221"/>
              <p:cNvSpPr>
                <a:spLocks noChangeShapeType="1"/>
              </p:cNvSpPr>
              <p:nvPr/>
            </p:nvSpPr>
            <p:spPr bwMode="auto">
              <a:xfrm>
                <a:off x="2104764" y="3222741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Line 222"/>
              <p:cNvSpPr>
                <a:spLocks noChangeShapeType="1"/>
              </p:cNvSpPr>
              <p:nvPr/>
            </p:nvSpPr>
            <p:spPr bwMode="auto">
              <a:xfrm>
                <a:off x="2104764" y="3505316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" name="Line 223"/>
              <p:cNvSpPr>
                <a:spLocks noChangeShapeType="1"/>
              </p:cNvSpPr>
              <p:nvPr/>
            </p:nvSpPr>
            <p:spPr bwMode="auto">
              <a:xfrm>
                <a:off x="2104764" y="3787891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Line 224"/>
              <p:cNvSpPr>
                <a:spLocks noChangeShapeType="1"/>
              </p:cNvSpPr>
              <p:nvPr/>
            </p:nvSpPr>
            <p:spPr bwMode="auto">
              <a:xfrm>
                <a:off x="2104764" y="4070466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" name="Line 225"/>
              <p:cNvSpPr>
                <a:spLocks noChangeShapeType="1"/>
              </p:cNvSpPr>
              <p:nvPr/>
            </p:nvSpPr>
            <p:spPr bwMode="auto">
              <a:xfrm>
                <a:off x="2104764" y="4353041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Line 226"/>
              <p:cNvSpPr>
                <a:spLocks noChangeShapeType="1"/>
              </p:cNvSpPr>
              <p:nvPr/>
            </p:nvSpPr>
            <p:spPr bwMode="auto">
              <a:xfrm>
                <a:off x="2104764" y="4635616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Line 229"/>
              <p:cNvSpPr>
                <a:spLocks noChangeShapeType="1"/>
              </p:cNvSpPr>
              <p:nvPr/>
            </p:nvSpPr>
            <p:spPr bwMode="auto">
              <a:xfrm>
                <a:off x="2104764" y="4918191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Line 271"/>
              <p:cNvSpPr>
                <a:spLocks noChangeShapeType="1"/>
              </p:cNvSpPr>
              <p:nvPr/>
            </p:nvSpPr>
            <p:spPr bwMode="auto">
              <a:xfrm>
                <a:off x="2095239" y="2141654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Line 272"/>
              <p:cNvSpPr>
                <a:spLocks noChangeShapeType="1"/>
              </p:cNvSpPr>
              <p:nvPr/>
            </p:nvSpPr>
            <p:spPr bwMode="auto">
              <a:xfrm>
                <a:off x="2095239" y="2375016"/>
                <a:ext cx="5210175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9" name="Text Box 344"/>
            <p:cNvSpPr txBox="1">
              <a:spLocks noChangeArrowheads="1"/>
            </p:cNvSpPr>
            <p:nvPr/>
          </p:nvSpPr>
          <p:spPr bwMode="auto">
            <a:xfrm>
              <a:off x="1990461" y="8582566"/>
              <a:ext cx="5458557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tabLst>
                  <a:tab pos="5257800" algn="r"/>
                  <a:tab pos="6862763" algn="r"/>
                </a:tabLst>
              </a:pPr>
              <a:r>
                <a:rPr lang="en-US" sz="600" i="0" dirty="0" smtClean="0">
                  <a:latin typeface="Arial" charset="0"/>
                </a:rPr>
                <a:t>RECORD OF ACCESS – 4” X 6” - #1595</a:t>
              </a:r>
              <a:r>
                <a:rPr lang="en-US" sz="600" i="0" dirty="0">
                  <a:latin typeface="Arial" charset="0"/>
                </a:rPr>
                <a:t>	E. Greene &amp; Company – Fairfield, NJ 07004     877-838-5250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056904" y="1485900"/>
            <a:ext cx="5487393" cy="7315200"/>
            <a:chOff x="1988019" y="873124"/>
            <a:chExt cx="5487393" cy="7315200"/>
          </a:xfrm>
        </p:grpSpPr>
        <p:sp>
          <p:nvSpPr>
            <p:cNvPr id="4" name="Rectangle 3"/>
            <p:cNvSpPr/>
            <p:nvPr/>
          </p:nvSpPr>
          <p:spPr>
            <a:xfrm>
              <a:off x="1989012" y="873124"/>
              <a:ext cx="5486400" cy="3657600"/>
            </a:xfrm>
            <a:prstGeom prst="rect">
              <a:avLst/>
            </a:prstGeom>
            <a:ln w="9525" cmpd="sng"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1988019" y="4530724"/>
              <a:ext cx="5486400" cy="3657600"/>
            </a:xfrm>
            <a:prstGeom prst="rect">
              <a:avLst/>
            </a:prstGeom>
            <a:ln w="9525" cmpd="sng"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902885" y="1515121"/>
            <a:ext cx="5833533" cy="3599907"/>
            <a:chOff x="1849966" y="1515121"/>
            <a:chExt cx="5833533" cy="3599907"/>
          </a:xfrm>
        </p:grpSpPr>
        <p:sp>
          <p:nvSpPr>
            <p:cNvPr id="107" name="Line 233"/>
            <p:cNvSpPr>
              <a:spLocks noChangeShapeType="1"/>
            </p:cNvSpPr>
            <p:nvPr/>
          </p:nvSpPr>
          <p:spPr bwMode="auto">
            <a:xfrm>
              <a:off x="2695051" y="2151570"/>
              <a:ext cx="0" cy="27666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Line 234"/>
            <p:cNvSpPr>
              <a:spLocks noChangeShapeType="1"/>
            </p:cNvSpPr>
            <p:nvPr/>
          </p:nvSpPr>
          <p:spPr bwMode="auto">
            <a:xfrm>
              <a:off x="4722929" y="2141654"/>
              <a:ext cx="0" cy="27666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235"/>
            <p:cNvSpPr>
              <a:spLocks noChangeShapeType="1"/>
            </p:cNvSpPr>
            <p:nvPr/>
          </p:nvSpPr>
          <p:spPr bwMode="auto">
            <a:xfrm>
              <a:off x="5410181" y="2141654"/>
              <a:ext cx="0" cy="27666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Text Box 236"/>
            <p:cNvSpPr txBox="1">
              <a:spLocks noChangeArrowheads="1"/>
            </p:cNvSpPr>
            <p:nvPr/>
          </p:nvSpPr>
          <p:spPr bwMode="auto">
            <a:xfrm>
              <a:off x="2001712" y="1515121"/>
              <a:ext cx="548540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>
                  <a:latin typeface="Arial" charset="0"/>
                </a:rPr>
                <a:t>RECORD OF ACCESS</a:t>
              </a:r>
              <a:r>
                <a:rPr lang="en-US" sz="1200" b="1"/>
                <a:t> </a:t>
              </a:r>
            </a:p>
          </p:txBody>
        </p:sp>
        <p:sp>
          <p:nvSpPr>
            <p:cNvPr id="111" name="Text Box 237"/>
            <p:cNvSpPr txBox="1">
              <a:spLocks noChangeArrowheads="1"/>
            </p:cNvSpPr>
            <p:nvPr/>
          </p:nvSpPr>
          <p:spPr bwMode="auto">
            <a:xfrm>
              <a:off x="2028562" y="1867016"/>
              <a:ext cx="5629536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900" b="1" dirty="0">
                  <a:latin typeface="Arial" charset="0"/>
                </a:rPr>
                <a:t>Renter</a:t>
              </a:r>
              <a:r>
                <a:rPr lang="ja-JP" altLang="en-US" sz="900" b="1" dirty="0">
                  <a:latin typeface="Arial"/>
                </a:rPr>
                <a:t>’</a:t>
              </a:r>
              <a:r>
                <a:rPr lang="en-US" sz="900" b="1" dirty="0">
                  <a:latin typeface="Arial" charset="0"/>
                </a:rPr>
                <a:t>s </a:t>
              </a:r>
              <a:r>
                <a:rPr lang="en-US" sz="900" b="1" dirty="0" smtClean="0">
                  <a:latin typeface="Arial" charset="0"/>
                </a:rPr>
                <a:t>Name ______________________________________________  Box #  ________________</a:t>
              </a:r>
              <a:endParaRPr lang="en-US" sz="1800" b="1" dirty="0"/>
            </a:p>
          </p:txBody>
        </p:sp>
        <p:sp>
          <p:nvSpPr>
            <p:cNvPr id="112" name="Text Box 238"/>
            <p:cNvSpPr txBox="1">
              <a:spLocks noChangeArrowheads="1"/>
            </p:cNvSpPr>
            <p:nvPr/>
          </p:nvSpPr>
          <p:spPr bwMode="auto">
            <a:xfrm>
              <a:off x="2104766" y="2143770"/>
              <a:ext cx="541655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tabLst>
                  <a:tab pos="1490663" algn="ctr"/>
                  <a:tab pos="2862263" algn="ctr"/>
                  <a:tab pos="4284663" algn="ctr"/>
                </a:tabLst>
              </a:pPr>
              <a:r>
                <a:rPr lang="en-US" sz="900" b="1" dirty="0" smtClean="0">
                  <a:latin typeface="Arial" charset="0"/>
                </a:rPr>
                <a:t>DATE	SIGNATURE	DATE	SIGNATURE</a:t>
              </a:r>
              <a:endParaRPr lang="en-US" sz="16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849966" y="2141654"/>
              <a:ext cx="5833533" cy="2776537"/>
              <a:chOff x="2095239" y="2141654"/>
              <a:chExt cx="5219700" cy="2776537"/>
            </a:xfrm>
          </p:grpSpPr>
          <p:sp>
            <p:nvSpPr>
              <p:cNvPr id="96" name="Line 219"/>
              <p:cNvSpPr>
                <a:spLocks noChangeShapeType="1"/>
              </p:cNvSpPr>
              <p:nvPr/>
            </p:nvSpPr>
            <p:spPr bwMode="auto">
              <a:xfrm>
                <a:off x="2104764" y="2657591"/>
                <a:ext cx="5210175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Line 220"/>
              <p:cNvSpPr>
                <a:spLocks noChangeShapeType="1"/>
              </p:cNvSpPr>
              <p:nvPr/>
            </p:nvSpPr>
            <p:spPr bwMode="auto">
              <a:xfrm>
                <a:off x="2104764" y="2940166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Line 221"/>
              <p:cNvSpPr>
                <a:spLocks noChangeShapeType="1"/>
              </p:cNvSpPr>
              <p:nvPr/>
            </p:nvSpPr>
            <p:spPr bwMode="auto">
              <a:xfrm>
                <a:off x="2104764" y="3222741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Line 222"/>
              <p:cNvSpPr>
                <a:spLocks noChangeShapeType="1"/>
              </p:cNvSpPr>
              <p:nvPr/>
            </p:nvSpPr>
            <p:spPr bwMode="auto">
              <a:xfrm>
                <a:off x="2104764" y="3505316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Line 223"/>
              <p:cNvSpPr>
                <a:spLocks noChangeShapeType="1"/>
              </p:cNvSpPr>
              <p:nvPr/>
            </p:nvSpPr>
            <p:spPr bwMode="auto">
              <a:xfrm>
                <a:off x="2104764" y="3787891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Line 224"/>
              <p:cNvSpPr>
                <a:spLocks noChangeShapeType="1"/>
              </p:cNvSpPr>
              <p:nvPr/>
            </p:nvSpPr>
            <p:spPr bwMode="auto">
              <a:xfrm>
                <a:off x="2104764" y="4070466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225"/>
              <p:cNvSpPr>
                <a:spLocks noChangeShapeType="1"/>
              </p:cNvSpPr>
              <p:nvPr/>
            </p:nvSpPr>
            <p:spPr bwMode="auto">
              <a:xfrm>
                <a:off x="2104764" y="4353041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Line 226"/>
              <p:cNvSpPr>
                <a:spLocks noChangeShapeType="1"/>
              </p:cNvSpPr>
              <p:nvPr/>
            </p:nvSpPr>
            <p:spPr bwMode="auto">
              <a:xfrm>
                <a:off x="2104764" y="4635616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Line 229"/>
              <p:cNvSpPr>
                <a:spLocks noChangeShapeType="1"/>
              </p:cNvSpPr>
              <p:nvPr/>
            </p:nvSpPr>
            <p:spPr bwMode="auto">
              <a:xfrm>
                <a:off x="2104764" y="4918191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Line 271"/>
              <p:cNvSpPr>
                <a:spLocks noChangeShapeType="1"/>
              </p:cNvSpPr>
              <p:nvPr/>
            </p:nvSpPr>
            <p:spPr bwMode="auto">
              <a:xfrm>
                <a:off x="2095239" y="2141654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Line 272"/>
              <p:cNvSpPr>
                <a:spLocks noChangeShapeType="1"/>
              </p:cNvSpPr>
              <p:nvPr/>
            </p:nvSpPr>
            <p:spPr bwMode="auto">
              <a:xfrm>
                <a:off x="2095239" y="2375016"/>
                <a:ext cx="5210175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9" name="Text Box 344"/>
            <p:cNvSpPr txBox="1">
              <a:spLocks noChangeArrowheads="1"/>
            </p:cNvSpPr>
            <p:nvPr/>
          </p:nvSpPr>
          <p:spPr bwMode="auto">
            <a:xfrm>
              <a:off x="2037029" y="4930362"/>
              <a:ext cx="5458557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tabLst>
                  <a:tab pos="5257800" algn="r"/>
                  <a:tab pos="6862763" algn="r"/>
                </a:tabLst>
              </a:pPr>
              <a:r>
                <a:rPr lang="en-US" sz="600" i="0" dirty="0" smtClean="0">
                  <a:latin typeface="Arial" charset="0"/>
                </a:rPr>
                <a:t>RECORD OF ACCESS – 4” X 6” - #1595</a:t>
              </a:r>
              <a:r>
                <a:rPr lang="en-US" sz="600" i="0" dirty="0">
                  <a:latin typeface="Arial" charset="0"/>
                </a:rPr>
                <a:t>	E. Greene &amp; Company – Fairfield, NJ 07004     877-838-5250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902885" y="5167325"/>
            <a:ext cx="5833533" cy="3599907"/>
            <a:chOff x="1803398" y="5167325"/>
            <a:chExt cx="5833533" cy="3599907"/>
          </a:xfrm>
        </p:grpSpPr>
        <p:sp>
          <p:nvSpPr>
            <p:cNvPr id="132" name="Line 233"/>
            <p:cNvSpPr>
              <a:spLocks noChangeShapeType="1"/>
            </p:cNvSpPr>
            <p:nvPr/>
          </p:nvSpPr>
          <p:spPr bwMode="auto">
            <a:xfrm>
              <a:off x="2648483" y="5803774"/>
              <a:ext cx="0" cy="27666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Line 234"/>
            <p:cNvSpPr>
              <a:spLocks noChangeShapeType="1"/>
            </p:cNvSpPr>
            <p:nvPr/>
          </p:nvSpPr>
          <p:spPr bwMode="auto">
            <a:xfrm>
              <a:off x="4676361" y="5793858"/>
              <a:ext cx="0" cy="27666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Line 235"/>
            <p:cNvSpPr>
              <a:spLocks noChangeShapeType="1"/>
            </p:cNvSpPr>
            <p:nvPr/>
          </p:nvSpPr>
          <p:spPr bwMode="auto">
            <a:xfrm>
              <a:off x="5363613" y="5793858"/>
              <a:ext cx="0" cy="27666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Text Box 236"/>
            <p:cNvSpPr txBox="1">
              <a:spLocks noChangeArrowheads="1"/>
            </p:cNvSpPr>
            <p:nvPr/>
          </p:nvSpPr>
          <p:spPr bwMode="auto">
            <a:xfrm>
              <a:off x="1955144" y="5167325"/>
              <a:ext cx="548540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>
                  <a:latin typeface="Arial" charset="0"/>
                </a:rPr>
                <a:t>RECORD OF ACCESS</a:t>
              </a:r>
              <a:r>
                <a:rPr lang="en-US" sz="1200" b="1"/>
                <a:t> </a:t>
              </a:r>
            </a:p>
          </p:txBody>
        </p:sp>
        <p:sp>
          <p:nvSpPr>
            <p:cNvPr id="136" name="Text Box 237"/>
            <p:cNvSpPr txBox="1">
              <a:spLocks noChangeArrowheads="1"/>
            </p:cNvSpPr>
            <p:nvPr/>
          </p:nvSpPr>
          <p:spPr bwMode="auto">
            <a:xfrm>
              <a:off x="1981994" y="5519220"/>
              <a:ext cx="5629536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371600" algn="ctr"/>
                  <a:tab pos="302895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900" b="1" dirty="0">
                  <a:latin typeface="Arial" charset="0"/>
                </a:rPr>
                <a:t>Renter</a:t>
              </a:r>
              <a:r>
                <a:rPr lang="ja-JP" altLang="en-US" sz="900" b="1" dirty="0">
                  <a:latin typeface="Arial"/>
                </a:rPr>
                <a:t>’</a:t>
              </a:r>
              <a:r>
                <a:rPr lang="en-US" sz="900" b="1" dirty="0">
                  <a:latin typeface="Arial" charset="0"/>
                </a:rPr>
                <a:t>s </a:t>
              </a:r>
              <a:r>
                <a:rPr lang="en-US" sz="900" b="1" dirty="0" smtClean="0">
                  <a:latin typeface="Arial" charset="0"/>
                </a:rPr>
                <a:t>Name ______________________________________________  Box #  ________________</a:t>
              </a:r>
              <a:endParaRPr lang="en-US" sz="1800" b="1" dirty="0"/>
            </a:p>
          </p:txBody>
        </p:sp>
        <p:sp>
          <p:nvSpPr>
            <p:cNvPr id="137" name="Text Box 238"/>
            <p:cNvSpPr txBox="1">
              <a:spLocks noChangeArrowheads="1"/>
            </p:cNvSpPr>
            <p:nvPr/>
          </p:nvSpPr>
          <p:spPr bwMode="auto">
            <a:xfrm>
              <a:off x="2058198" y="5795974"/>
              <a:ext cx="541655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457200" algn="ctr"/>
                  <a:tab pos="1314450" algn="ctr"/>
                  <a:tab pos="3086100" algn="ct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tabLst>
                  <a:tab pos="1490663" algn="ctr"/>
                  <a:tab pos="2862263" algn="ctr"/>
                  <a:tab pos="4284663" algn="ctr"/>
                </a:tabLst>
              </a:pPr>
              <a:r>
                <a:rPr lang="en-US" sz="900" b="1" dirty="0" smtClean="0">
                  <a:latin typeface="Arial" charset="0"/>
                </a:rPr>
                <a:t>DATE	SIGNATURE	DATE	SIGNATURE</a:t>
              </a:r>
              <a:endParaRPr lang="en-US" sz="1600" b="1" dirty="0"/>
            </a:p>
          </p:txBody>
        </p:sp>
        <p:grpSp>
          <p:nvGrpSpPr>
            <p:cNvPr id="138" name="Group 137"/>
            <p:cNvGrpSpPr/>
            <p:nvPr/>
          </p:nvGrpSpPr>
          <p:grpSpPr>
            <a:xfrm>
              <a:off x="1803398" y="5793858"/>
              <a:ext cx="5833533" cy="2776537"/>
              <a:chOff x="2095239" y="2141654"/>
              <a:chExt cx="5219700" cy="2776537"/>
            </a:xfrm>
          </p:grpSpPr>
          <p:sp>
            <p:nvSpPr>
              <p:cNvPr id="140" name="Line 219"/>
              <p:cNvSpPr>
                <a:spLocks noChangeShapeType="1"/>
              </p:cNvSpPr>
              <p:nvPr/>
            </p:nvSpPr>
            <p:spPr bwMode="auto">
              <a:xfrm>
                <a:off x="2104764" y="2657591"/>
                <a:ext cx="5210175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Line 220"/>
              <p:cNvSpPr>
                <a:spLocks noChangeShapeType="1"/>
              </p:cNvSpPr>
              <p:nvPr/>
            </p:nvSpPr>
            <p:spPr bwMode="auto">
              <a:xfrm>
                <a:off x="2104764" y="2940166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" name="Line 221"/>
              <p:cNvSpPr>
                <a:spLocks noChangeShapeType="1"/>
              </p:cNvSpPr>
              <p:nvPr/>
            </p:nvSpPr>
            <p:spPr bwMode="auto">
              <a:xfrm>
                <a:off x="2104764" y="3222741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Line 222"/>
              <p:cNvSpPr>
                <a:spLocks noChangeShapeType="1"/>
              </p:cNvSpPr>
              <p:nvPr/>
            </p:nvSpPr>
            <p:spPr bwMode="auto">
              <a:xfrm>
                <a:off x="2104764" y="3505316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" name="Line 223"/>
              <p:cNvSpPr>
                <a:spLocks noChangeShapeType="1"/>
              </p:cNvSpPr>
              <p:nvPr/>
            </p:nvSpPr>
            <p:spPr bwMode="auto">
              <a:xfrm>
                <a:off x="2104764" y="3787891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Line 224"/>
              <p:cNvSpPr>
                <a:spLocks noChangeShapeType="1"/>
              </p:cNvSpPr>
              <p:nvPr/>
            </p:nvSpPr>
            <p:spPr bwMode="auto">
              <a:xfrm>
                <a:off x="2104764" y="4070466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" name="Line 225"/>
              <p:cNvSpPr>
                <a:spLocks noChangeShapeType="1"/>
              </p:cNvSpPr>
              <p:nvPr/>
            </p:nvSpPr>
            <p:spPr bwMode="auto">
              <a:xfrm>
                <a:off x="2104764" y="4353041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Line 226"/>
              <p:cNvSpPr>
                <a:spLocks noChangeShapeType="1"/>
              </p:cNvSpPr>
              <p:nvPr/>
            </p:nvSpPr>
            <p:spPr bwMode="auto">
              <a:xfrm>
                <a:off x="2104764" y="4635616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Line 229"/>
              <p:cNvSpPr>
                <a:spLocks noChangeShapeType="1"/>
              </p:cNvSpPr>
              <p:nvPr/>
            </p:nvSpPr>
            <p:spPr bwMode="auto">
              <a:xfrm>
                <a:off x="2104764" y="4918191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Line 271"/>
              <p:cNvSpPr>
                <a:spLocks noChangeShapeType="1"/>
              </p:cNvSpPr>
              <p:nvPr/>
            </p:nvSpPr>
            <p:spPr bwMode="auto">
              <a:xfrm>
                <a:off x="2095239" y="2141654"/>
                <a:ext cx="5210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Line 272"/>
              <p:cNvSpPr>
                <a:spLocks noChangeShapeType="1"/>
              </p:cNvSpPr>
              <p:nvPr/>
            </p:nvSpPr>
            <p:spPr bwMode="auto">
              <a:xfrm>
                <a:off x="2095239" y="2375016"/>
                <a:ext cx="5210175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9" name="Text Box 344"/>
            <p:cNvSpPr txBox="1">
              <a:spLocks noChangeArrowheads="1"/>
            </p:cNvSpPr>
            <p:nvPr/>
          </p:nvSpPr>
          <p:spPr bwMode="auto">
            <a:xfrm>
              <a:off x="1990461" y="8582566"/>
              <a:ext cx="5458557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tabLst>
                  <a:tab pos="5257800" algn="r"/>
                  <a:tab pos="6862763" algn="r"/>
                </a:tabLst>
              </a:pPr>
              <a:r>
                <a:rPr lang="en-US" sz="600" i="0" dirty="0" smtClean="0">
                  <a:latin typeface="Arial" charset="0"/>
                </a:rPr>
                <a:t>RECORD OF ACCESS – 4” X 6” - #1595</a:t>
              </a:r>
              <a:r>
                <a:rPr lang="en-US" sz="600" i="0" dirty="0">
                  <a:latin typeface="Arial" charset="0"/>
                </a:rPr>
                <a:t>	E. Greene &amp; Company – Fairfield, NJ 07004     877-838-5250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5014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2932</TotalTime>
  <Words>88</Words>
  <Application>Microsoft Macintosh PowerPoint</Application>
  <PresentationFormat>Custom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34</cp:revision>
  <cp:lastPrinted>2012-04-03T18:46:33Z</cp:lastPrinted>
  <dcterms:created xsi:type="dcterms:W3CDTF">2012-03-21T20:17:12Z</dcterms:created>
  <dcterms:modified xsi:type="dcterms:W3CDTF">2012-04-03T19:28:47Z</dcterms:modified>
</cp:coreProperties>
</file>