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972800" cy="8229600" type="B4JIS"/>
  <p:notesSz cx="6858000" cy="9144000"/>
  <p:defaultTextStyle>
    <a:defPPr>
      <a:defRPr lang="en-US"/>
    </a:defPPr>
    <a:lvl1pPr marL="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736" y="-96"/>
      </p:cViewPr>
      <p:guideLst>
        <p:guide orient="horz" pos="2592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556511"/>
            <a:ext cx="932688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663440"/>
            <a:ext cx="768096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2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5956" y="396240"/>
            <a:ext cx="2962274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9130" y="396240"/>
            <a:ext cx="8703946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3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0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288281"/>
            <a:ext cx="9326880" cy="16344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488056"/>
            <a:ext cx="9326880" cy="18002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2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131" y="2305050"/>
            <a:ext cx="5833110" cy="651700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5121" y="2305050"/>
            <a:ext cx="5833110" cy="651700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9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29566"/>
            <a:ext cx="987552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842136"/>
            <a:ext cx="4848226" cy="7677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609850"/>
            <a:ext cx="4848226" cy="474154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842136"/>
            <a:ext cx="4850130" cy="7677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609850"/>
            <a:ext cx="4850130" cy="474154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6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9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0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27660"/>
            <a:ext cx="3609976" cy="139446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27660"/>
            <a:ext cx="6134100" cy="7023736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722120"/>
            <a:ext cx="3609976" cy="5629276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5760720"/>
            <a:ext cx="6583680" cy="68008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35330"/>
            <a:ext cx="6583680" cy="493776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440806"/>
            <a:ext cx="6583680" cy="965834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5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29566"/>
            <a:ext cx="9875520" cy="13716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20240"/>
            <a:ext cx="9875520" cy="5431156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7627621"/>
            <a:ext cx="25603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7627621"/>
            <a:ext cx="34747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7627621"/>
            <a:ext cx="25603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486400" y="0"/>
            <a:ext cx="0" cy="82296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371"/>
          <p:cNvGrpSpPr>
            <a:grpSpLocks/>
          </p:cNvGrpSpPr>
          <p:nvPr userDrawn="1"/>
        </p:nvGrpSpPr>
        <p:grpSpPr bwMode="auto">
          <a:xfrm>
            <a:off x="9311751" y="4808062"/>
            <a:ext cx="358775" cy="358775"/>
            <a:chOff x="6336" y="3858"/>
            <a:chExt cx="226" cy="226"/>
          </a:xfrm>
        </p:grpSpPr>
        <p:sp>
          <p:nvSpPr>
            <p:cNvPr id="9" name="Oval 37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AutoShape 37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" name="Group 378"/>
          <p:cNvGrpSpPr>
            <a:grpSpLocks/>
          </p:cNvGrpSpPr>
          <p:nvPr userDrawn="1"/>
        </p:nvGrpSpPr>
        <p:grpSpPr bwMode="auto">
          <a:xfrm>
            <a:off x="6973636" y="1552217"/>
            <a:ext cx="358775" cy="358775"/>
            <a:chOff x="6336" y="3858"/>
            <a:chExt cx="226" cy="226"/>
          </a:xfrm>
        </p:grpSpPr>
        <p:sp>
          <p:nvSpPr>
            <p:cNvPr id="12" name="Oval 37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38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1501468" y="1552217"/>
            <a:ext cx="2696890" cy="3614620"/>
            <a:chOff x="1551764" y="1704617"/>
            <a:chExt cx="2696890" cy="3614620"/>
          </a:xfrm>
        </p:grpSpPr>
        <p:grpSp>
          <p:nvGrpSpPr>
            <p:cNvPr id="15" name="Group 371"/>
            <p:cNvGrpSpPr>
              <a:grpSpLocks/>
            </p:cNvGrpSpPr>
            <p:nvPr/>
          </p:nvGrpSpPr>
          <p:grpSpPr bwMode="auto">
            <a:xfrm>
              <a:off x="3889879" y="4960462"/>
              <a:ext cx="358775" cy="358775"/>
              <a:chOff x="6336" y="3858"/>
              <a:chExt cx="226" cy="226"/>
            </a:xfrm>
          </p:grpSpPr>
          <p:sp>
            <p:nvSpPr>
              <p:cNvPr id="19" name="Oval 37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" name="AutoShape 37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6" name="Group 378"/>
            <p:cNvGrpSpPr>
              <a:grpSpLocks/>
            </p:cNvGrpSpPr>
            <p:nvPr/>
          </p:nvGrpSpPr>
          <p:grpSpPr bwMode="auto">
            <a:xfrm>
              <a:off x="1551764" y="1704617"/>
              <a:ext cx="358775" cy="358775"/>
              <a:chOff x="6336" y="3858"/>
              <a:chExt cx="226" cy="226"/>
            </a:xfrm>
          </p:grpSpPr>
          <p:sp>
            <p:nvSpPr>
              <p:cNvPr id="17" name="Oval 3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AutoShape 3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982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864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548640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703078" y="1540077"/>
            <a:ext cx="2995613" cy="3619500"/>
            <a:chOff x="9480550" y="2274888"/>
            <a:chExt cx="2995613" cy="3619500"/>
          </a:xfrm>
        </p:grpSpPr>
        <p:grpSp>
          <p:nvGrpSpPr>
            <p:cNvPr id="57" name="Group 379"/>
            <p:cNvGrpSpPr>
              <a:grpSpLocks/>
            </p:cNvGrpSpPr>
            <p:nvPr/>
          </p:nvGrpSpPr>
          <p:grpSpPr bwMode="auto">
            <a:xfrm>
              <a:off x="10225088" y="2890838"/>
              <a:ext cx="1817687" cy="2376487"/>
              <a:chOff x="6451" y="1821"/>
              <a:chExt cx="1145" cy="1497"/>
            </a:xfrm>
          </p:grpSpPr>
          <p:sp>
            <p:nvSpPr>
              <p:cNvPr id="66" name="Rectangle 320"/>
              <p:cNvSpPr>
                <a:spLocks noChangeArrowheads="1"/>
              </p:cNvSpPr>
              <p:nvPr/>
            </p:nvSpPr>
            <p:spPr bwMode="auto">
              <a:xfrm>
                <a:off x="6546" y="1821"/>
                <a:ext cx="954" cy="1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defTabSz="804863" eaLnBrk="0" hangingPunct="0"/>
                <a:r>
                  <a:rPr lang="en-US" sz="900" b="1">
                    <a:latin typeface="Arial" charset="0"/>
                  </a:rPr>
                  <a:t>Box No. ______________</a:t>
                </a:r>
              </a:p>
            </p:txBody>
          </p:sp>
          <p:sp>
            <p:nvSpPr>
              <p:cNvPr id="67" name="Rectangle 322"/>
              <p:cNvSpPr>
                <a:spLocks noChangeArrowheads="1"/>
              </p:cNvSpPr>
              <p:nvPr/>
            </p:nvSpPr>
            <p:spPr bwMode="auto">
              <a:xfrm>
                <a:off x="6555" y="2336"/>
                <a:ext cx="937" cy="1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1200" b="1">
                    <a:latin typeface="Arial" charset="0"/>
                  </a:rPr>
                  <a:t>CUSTOMER KEY</a:t>
                </a:r>
              </a:p>
            </p:txBody>
          </p:sp>
          <p:sp>
            <p:nvSpPr>
              <p:cNvPr id="68" name="Rectangle 324"/>
              <p:cNvSpPr>
                <a:spLocks noChangeArrowheads="1"/>
              </p:cNvSpPr>
              <p:nvPr/>
            </p:nvSpPr>
            <p:spPr bwMode="auto">
              <a:xfrm>
                <a:off x="6451" y="2910"/>
                <a:ext cx="1145" cy="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1600" b="1">
                    <a:latin typeface="Arial" charset="0"/>
                  </a:rPr>
                  <a:t>DIEBOLD</a:t>
                </a:r>
              </a:p>
              <a:p>
                <a:pPr algn="ctr" defTabSz="804863" eaLnBrk="0" hangingPunct="0"/>
                <a:r>
                  <a:rPr lang="en-US" sz="1300" b="1">
                    <a:latin typeface="Arial" charset="0"/>
                  </a:rPr>
                  <a:t>INCORPORATED </a:t>
                </a:r>
                <a:r>
                  <a:rPr lang="en-US" sz="800" b="1">
                    <a:latin typeface="Arial" charset="0"/>
                  </a:rPr>
                  <a:t>CANTON, OH 44707</a:t>
                </a:r>
              </a:p>
            </p:txBody>
          </p:sp>
        </p:grpSp>
        <p:grpSp>
          <p:nvGrpSpPr>
            <p:cNvPr id="73" name="Group 384"/>
            <p:cNvGrpSpPr>
              <a:grpSpLocks/>
            </p:cNvGrpSpPr>
            <p:nvPr/>
          </p:nvGrpSpPr>
          <p:grpSpPr bwMode="auto">
            <a:xfrm>
              <a:off x="12117388" y="5535613"/>
              <a:ext cx="358775" cy="358775"/>
              <a:chOff x="6336" y="3858"/>
              <a:chExt cx="226" cy="226"/>
            </a:xfrm>
          </p:grpSpPr>
          <p:sp>
            <p:nvSpPr>
              <p:cNvPr id="74" name="Oval 385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AutoShape 386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6" name="Group 387"/>
            <p:cNvGrpSpPr>
              <a:grpSpLocks/>
            </p:cNvGrpSpPr>
            <p:nvPr/>
          </p:nvGrpSpPr>
          <p:grpSpPr bwMode="auto">
            <a:xfrm>
              <a:off x="9779000" y="2274888"/>
              <a:ext cx="358775" cy="358775"/>
              <a:chOff x="6336" y="3858"/>
              <a:chExt cx="226" cy="226"/>
            </a:xfrm>
          </p:grpSpPr>
          <p:sp>
            <p:nvSpPr>
              <p:cNvPr id="77" name="Oval 38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AutoShape 38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" name="Text Box 390"/>
            <p:cNvSpPr txBox="1">
              <a:spLocks noChangeArrowheads="1"/>
            </p:cNvSpPr>
            <p:nvPr/>
          </p:nvSpPr>
          <p:spPr bwMode="auto">
            <a:xfrm>
              <a:off x="9480550" y="5100638"/>
              <a:ext cx="4699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/>
                <a:t>#1587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209244" y="1554675"/>
            <a:ext cx="2995613" cy="3619500"/>
            <a:chOff x="9480550" y="2274888"/>
            <a:chExt cx="2995613" cy="3619500"/>
          </a:xfrm>
        </p:grpSpPr>
        <p:grpSp>
          <p:nvGrpSpPr>
            <p:cNvPr id="82" name="Group 379"/>
            <p:cNvGrpSpPr>
              <a:grpSpLocks/>
            </p:cNvGrpSpPr>
            <p:nvPr/>
          </p:nvGrpSpPr>
          <p:grpSpPr bwMode="auto">
            <a:xfrm>
              <a:off x="10225088" y="2890838"/>
              <a:ext cx="1817687" cy="2376487"/>
              <a:chOff x="6451" y="1821"/>
              <a:chExt cx="1145" cy="1497"/>
            </a:xfrm>
          </p:grpSpPr>
          <p:sp>
            <p:nvSpPr>
              <p:cNvPr id="90" name="Rectangle 320"/>
              <p:cNvSpPr>
                <a:spLocks noChangeArrowheads="1"/>
              </p:cNvSpPr>
              <p:nvPr/>
            </p:nvSpPr>
            <p:spPr bwMode="auto">
              <a:xfrm>
                <a:off x="6546" y="1821"/>
                <a:ext cx="954" cy="1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defTabSz="804863" eaLnBrk="0" hangingPunct="0"/>
                <a:r>
                  <a:rPr lang="en-US" sz="900" b="1">
                    <a:latin typeface="Arial" charset="0"/>
                  </a:rPr>
                  <a:t>Box No. ______________</a:t>
                </a:r>
              </a:p>
            </p:txBody>
          </p:sp>
          <p:sp>
            <p:nvSpPr>
              <p:cNvPr id="91" name="Rectangle 322"/>
              <p:cNvSpPr>
                <a:spLocks noChangeArrowheads="1"/>
              </p:cNvSpPr>
              <p:nvPr/>
            </p:nvSpPr>
            <p:spPr bwMode="auto">
              <a:xfrm>
                <a:off x="6555" y="2336"/>
                <a:ext cx="937" cy="1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1200" b="1">
                    <a:latin typeface="Arial" charset="0"/>
                  </a:rPr>
                  <a:t>CUSTOMER KEY</a:t>
                </a:r>
              </a:p>
            </p:txBody>
          </p:sp>
          <p:sp>
            <p:nvSpPr>
              <p:cNvPr id="92" name="Rectangle 324"/>
              <p:cNvSpPr>
                <a:spLocks noChangeArrowheads="1"/>
              </p:cNvSpPr>
              <p:nvPr/>
            </p:nvSpPr>
            <p:spPr bwMode="auto">
              <a:xfrm>
                <a:off x="6451" y="2910"/>
                <a:ext cx="1145" cy="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1600" b="1">
                    <a:latin typeface="Arial" charset="0"/>
                  </a:rPr>
                  <a:t>DIEBOLD</a:t>
                </a:r>
              </a:p>
              <a:p>
                <a:pPr algn="ctr" defTabSz="804863" eaLnBrk="0" hangingPunct="0"/>
                <a:r>
                  <a:rPr lang="en-US" sz="1300" b="1">
                    <a:latin typeface="Arial" charset="0"/>
                  </a:rPr>
                  <a:t>INCORPORATED </a:t>
                </a:r>
                <a:r>
                  <a:rPr lang="en-US" sz="800" b="1">
                    <a:latin typeface="Arial" charset="0"/>
                  </a:rPr>
                  <a:t>CANTON, OH 44707</a:t>
                </a:r>
              </a:p>
            </p:txBody>
          </p:sp>
        </p:grpSp>
        <p:grpSp>
          <p:nvGrpSpPr>
            <p:cNvPr id="83" name="Group 384"/>
            <p:cNvGrpSpPr>
              <a:grpSpLocks/>
            </p:cNvGrpSpPr>
            <p:nvPr/>
          </p:nvGrpSpPr>
          <p:grpSpPr bwMode="auto">
            <a:xfrm>
              <a:off x="12117388" y="5535613"/>
              <a:ext cx="358775" cy="358775"/>
              <a:chOff x="6336" y="3858"/>
              <a:chExt cx="226" cy="226"/>
            </a:xfrm>
          </p:grpSpPr>
          <p:sp>
            <p:nvSpPr>
              <p:cNvPr id="88" name="Oval 385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AutoShape 386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" name="Group 387"/>
            <p:cNvGrpSpPr>
              <a:grpSpLocks/>
            </p:cNvGrpSpPr>
            <p:nvPr/>
          </p:nvGrpSpPr>
          <p:grpSpPr bwMode="auto">
            <a:xfrm>
              <a:off x="9779000" y="2274888"/>
              <a:ext cx="358775" cy="358775"/>
              <a:chOff x="6336" y="3858"/>
              <a:chExt cx="226" cy="226"/>
            </a:xfrm>
          </p:grpSpPr>
          <p:sp>
            <p:nvSpPr>
              <p:cNvPr id="86" name="Oval 38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AutoShape 38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5" name="Text Box 390"/>
            <p:cNvSpPr txBox="1">
              <a:spLocks noChangeArrowheads="1"/>
            </p:cNvSpPr>
            <p:nvPr/>
          </p:nvSpPr>
          <p:spPr bwMode="auto">
            <a:xfrm>
              <a:off x="9480550" y="5100638"/>
              <a:ext cx="4699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/>
                <a:t>#1587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465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28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10</cp:revision>
  <cp:lastPrinted>2012-07-10T12:20:05Z</cp:lastPrinted>
  <dcterms:created xsi:type="dcterms:W3CDTF">2012-04-06T13:23:08Z</dcterms:created>
  <dcterms:modified xsi:type="dcterms:W3CDTF">2012-10-22T20:14:39Z</dcterms:modified>
</cp:coreProperties>
</file>