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14300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28" y="-432"/>
      </p:cViewPr>
      <p:guideLst>
        <p:guide orient="horz" pos="144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20285"/>
            <a:ext cx="971550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2590800"/>
            <a:ext cx="80010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9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3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58439" y="121710"/>
            <a:ext cx="3214688" cy="26013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76" y="121710"/>
            <a:ext cx="9453563" cy="26013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5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3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0" y="2937934"/>
            <a:ext cx="9715500" cy="908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0" y="1937810"/>
            <a:ext cx="9715500" cy="10001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3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711200"/>
            <a:ext cx="6334125" cy="2011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0" y="711200"/>
            <a:ext cx="6334125" cy="2011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4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83092"/>
            <a:ext cx="102870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023409"/>
            <a:ext cx="5050235" cy="4265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1449917"/>
            <a:ext cx="5050235" cy="26341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023409"/>
            <a:ext cx="5052220" cy="4265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1449917"/>
            <a:ext cx="5052220" cy="26341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0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8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6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3" y="182033"/>
            <a:ext cx="3760390" cy="774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4" y="182035"/>
            <a:ext cx="6389688" cy="3902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3" y="956735"/>
            <a:ext cx="3760390" cy="3127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0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3200401"/>
            <a:ext cx="6858000" cy="377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408517"/>
            <a:ext cx="6858000" cy="2743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3578226"/>
            <a:ext cx="6858000" cy="536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5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83092"/>
            <a:ext cx="10287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066801"/>
            <a:ext cx="102870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4237568"/>
            <a:ext cx="26670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990C-3BB3-F94D-AA06-C8476F567516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4237568"/>
            <a:ext cx="36195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4237568"/>
            <a:ext cx="26670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8E57-117A-F347-8064-5904C6924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9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5375698" y="478358"/>
            <a:ext cx="5959915" cy="3641565"/>
            <a:chOff x="-106599" y="478357"/>
            <a:chExt cx="5959916" cy="3641565"/>
          </a:xfrm>
        </p:grpSpPr>
        <p:grpSp>
          <p:nvGrpSpPr>
            <p:cNvPr id="82" name="Group 81"/>
            <p:cNvGrpSpPr/>
            <p:nvPr/>
          </p:nvGrpSpPr>
          <p:grpSpPr>
            <a:xfrm>
              <a:off x="189066" y="478357"/>
              <a:ext cx="5491283" cy="3641565"/>
              <a:chOff x="189066" y="478357"/>
              <a:chExt cx="5491283" cy="3641565"/>
            </a:xfrm>
          </p:grpSpPr>
          <p:sp>
            <p:nvSpPr>
              <p:cNvPr id="84" name="Line 286"/>
              <p:cNvSpPr>
                <a:spLocks noChangeShapeType="1"/>
              </p:cNvSpPr>
              <p:nvPr/>
            </p:nvSpPr>
            <p:spPr bwMode="auto">
              <a:xfrm>
                <a:off x="895902" y="1677633"/>
                <a:ext cx="0" cy="22508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287"/>
              <p:cNvSpPr>
                <a:spLocks noChangeShapeType="1"/>
              </p:cNvSpPr>
              <p:nvPr/>
            </p:nvSpPr>
            <p:spPr bwMode="auto">
              <a:xfrm>
                <a:off x="2962889" y="1677633"/>
                <a:ext cx="0" cy="22508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88"/>
              <p:cNvSpPr>
                <a:spLocks noChangeShapeType="1"/>
              </p:cNvSpPr>
              <p:nvPr/>
            </p:nvSpPr>
            <p:spPr bwMode="auto">
              <a:xfrm>
                <a:off x="2586984" y="1665999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89"/>
              <p:cNvSpPr>
                <a:spLocks noChangeShapeType="1"/>
              </p:cNvSpPr>
              <p:nvPr/>
            </p:nvSpPr>
            <p:spPr bwMode="auto">
              <a:xfrm>
                <a:off x="3286341" y="1665999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Text Box 332"/>
              <p:cNvSpPr txBox="1">
                <a:spLocks noChangeArrowheads="1"/>
              </p:cNvSpPr>
              <p:nvPr/>
            </p:nvSpPr>
            <p:spPr bwMode="auto">
              <a:xfrm>
                <a:off x="212999" y="3935256"/>
                <a:ext cx="5467350" cy="1846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6862763" algn="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>
                  <a:tabLst>
                    <a:tab pos="6862763" algn="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tabLst>
                    <a:tab pos="6862763" algn="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tabLst>
                    <a:tab pos="6862763" algn="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tabLst>
                    <a:tab pos="6862763" algn="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862763" algn="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862763" algn="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862763" algn="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862763" algn="r"/>
                  </a:tabLs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tabLst>
                    <a:tab pos="5195888" algn="r"/>
                    <a:tab pos="6862763" algn="r"/>
                  </a:tabLst>
                </a:pPr>
                <a:r>
                  <a:rPr lang="en-US" sz="600" dirty="0">
                    <a:latin typeface="Arial" charset="0"/>
                  </a:rPr>
                  <a:t>SDBAR-4X6   -   1586-</a:t>
                </a:r>
                <a:r>
                  <a:rPr lang="en-US" sz="600" dirty="0" smtClean="0">
                    <a:latin typeface="Arial" charset="0"/>
                  </a:rPr>
                  <a:t>1	E</a:t>
                </a:r>
                <a:r>
                  <a:rPr lang="en-US" sz="600" dirty="0">
                    <a:latin typeface="Arial" charset="0"/>
                  </a:rPr>
                  <a:t>. Greene &amp; Company – Fairfield, NJ 07004     877-838-5250</a:t>
                </a:r>
              </a:p>
            </p:txBody>
          </p:sp>
          <p:sp>
            <p:nvSpPr>
              <p:cNvPr id="89" name="Line 358"/>
              <p:cNvSpPr>
                <a:spLocks noChangeShapeType="1"/>
              </p:cNvSpPr>
              <p:nvPr/>
            </p:nvSpPr>
            <p:spPr bwMode="auto">
              <a:xfrm>
                <a:off x="550694" y="1666000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0" name="Line 362"/>
              <p:cNvSpPr>
                <a:spLocks noChangeShapeType="1"/>
              </p:cNvSpPr>
              <p:nvPr/>
            </p:nvSpPr>
            <p:spPr bwMode="auto">
              <a:xfrm>
                <a:off x="3626916" y="1677633"/>
                <a:ext cx="0" cy="22508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363"/>
              <p:cNvSpPr>
                <a:spLocks noChangeShapeType="1"/>
              </p:cNvSpPr>
              <p:nvPr/>
            </p:nvSpPr>
            <p:spPr bwMode="auto">
              <a:xfrm>
                <a:off x="5275424" y="1665999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Text Box 373"/>
              <p:cNvSpPr txBox="1">
                <a:spLocks noChangeArrowheads="1"/>
              </p:cNvSpPr>
              <p:nvPr/>
            </p:nvSpPr>
            <p:spPr bwMode="auto">
              <a:xfrm>
                <a:off x="522561" y="478357"/>
                <a:ext cx="2420938" cy="215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800" dirty="0">
                    <a:latin typeface="Arial" charset="0"/>
                  </a:rPr>
                  <a:t>NAME</a:t>
                </a:r>
              </a:p>
            </p:txBody>
          </p:sp>
          <p:sp>
            <p:nvSpPr>
              <p:cNvPr id="93" name="Text Box 374"/>
              <p:cNvSpPr txBox="1">
                <a:spLocks noChangeArrowheads="1"/>
              </p:cNvSpPr>
              <p:nvPr/>
            </p:nvSpPr>
            <p:spPr bwMode="auto">
              <a:xfrm>
                <a:off x="3655261" y="488051"/>
                <a:ext cx="1500188" cy="215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 dirty="0">
                    <a:latin typeface="Arial" charset="0"/>
                  </a:rPr>
                  <a:t>BOX No.</a:t>
                </a:r>
              </a:p>
            </p:txBody>
          </p:sp>
          <p:sp>
            <p:nvSpPr>
              <p:cNvPr id="94" name="Line 380"/>
              <p:cNvSpPr>
                <a:spLocks noChangeShapeType="1"/>
              </p:cNvSpPr>
              <p:nvPr/>
            </p:nvSpPr>
            <p:spPr bwMode="auto">
              <a:xfrm>
                <a:off x="2941911" y="672877"/>
                <a:ext cx="0" cy="6886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Text Box 373"/>
              <p:cNvSpPr txBox="1">
                <a:spLocks noChangeArrowheads="1"/>
              </p:cNvSpPr>
              <p:nvPr/>
            </p:nvSpPr>
            <p:spPr bwMode="auto">
              <a:xfrm>
                <a:off x="189066" y="1332782"/>
                <a:ext cx="5487175" cy="361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700" dirty="0">
                    <a:latin typeface="Arial" charset="0"/>
                  </a:rPr>
                  <a:t>A</a:t>
                </a:r>
                <a:r>
                  <a:rPr lang="en-US" sz="700" dirty="0" smtClean="0">
                    <a:latin typeface="Arial" charset="0"/>
                  </a:rPr>
                  <a:t>BOVE ARE SIGNATURES AUTHORIZED TO HAVE ACCESS TO THIS BOX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700" dirty="0" smtClean="0">
                    <a:latin typeface="Arial" charset="0"/>
                  </a:rPr>
                  <a:t>RECORD OF VISITATIONS</a:t>
                </a:r>
                <a:endParaRPr lang="en-US" sz="700" dirty="0">
                  <a:latin typeface="Arial" charset="0"/>
                </a:endParaRPr>
              </a:p>
            </p:txBody>
          </p:sp>
        </p:grpSp>
        <p:sp>
          <p:nvSpPr>
            <p:cNvPr id="83" name="Text Box 373"/>
            <p:cNvSpPr txBox="1">
              <a:spLocks noChangeArrowheads="1"/>
            </p:cNvSpPr>
            <p:nvPr/>
          </p:nvSpPr>
          <p:spPr bwMode="auto">
            <a:xfrm>
              <a:off x="-106599" y="1666000"/>
              <a:ext cx="5959916" cy="200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tabLst>
                  <a:tab pos="396875" algn="ctr"/>
                  <a:tab pos="746125" algn="ctr"/>
                  <a:tab pos="1774825" algn="ctr"/>
                  <a:tab pos="2801938" algn="ctr"/>
                  <a:tab pos="3141663" algn="ctr"/>
                  <a:tab pos="3489325" algn="ctr"/>
                  <a:tab pos="4518025" algn="ctr"/>
                  <a:tab pos="5486400" algn="ctr"/>
                </a:tabLst>
              </a:pPr>
              <a:r>
                <a:rPr lang="en-US" sz="700" dirty="0">
                  <a:latin typeface="Arial" charset="0"/>
                </a:rPr>
                <a:t>	</a:t>
              </a:r>
              <a:r>
                <a:rPr lang="en-US" sz="600" dirty="0" smtClean="0">
                  <a:latin typeface="Arial" charset="0"/>
                </a:rPr>
                <a:t>DATE	TIME	SIGNATURE	ATT. BY	DATE	TIME	SIGNATURE	ATT. BY</a:t>
              </a:r>
              <a:endParaRPr lang="en-US" sz="600" dirty="0">
                <a:latin typeface="Arial" charset="0"/>
              </a:endParaRPr>
            </a:p>
          </p:txBody>
        </p:sp>
      </p:grpSp>
      <p:pic>
        <p:nvPicPr>
          <p:cNvPr id="4" name="Picture 3" descr="Scan0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791" y="-2032762"/>
            <a:ext cx="8144358" cy="10533367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189066" y="445931"/>
            <a:ext cx="10974353" cy="3674080"/>
            <a:chOff x="232671" y="445931"/>
            <a:chExt cx="10974352" cy="3674080"/>
          </a:xfrm>
        </p:grpSpPr>
        <p:sp>
          <p:nvSpPr>
            <p:cNvPr id="5" name="Rectangle 4"/>
            <p:cNvSpPr/>
            <p:nvPr/>
          </p:nvSpPr>
          <p:spPr>
            <a:xfrm>
              <a:off x="232671" y="445931"/>
              <a:ext cx="5487176" cy="3674080"/>
            </a:xfrm>
            <a:prstGeom prst="rect">
              <a:avLst/>
            </a:prstGeom>
            <a:noFill/>
            <a:ln w="6350" cmpd="sng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19847" y="445931"/>
              <a:ext cx="5487176" cy="3674080"/>
            </a:xfrm>
            <a:prstGeom prst="rect">
              <a:avLst/>
            </a:prstGeom>
            <a:noFill/>
            <a:ln w="6350" cmpd="sng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Line 277"/>
          <p:cNvSpPr>
            <a:spLocks noChangeShapeType="1"/>
          </p:cNvSpPr>
          <p:nvPr/>
        </p:nvSpPr>
        <p:spPr bwMode="auto">
          <a:xfrm>
            <a:off x="-77512" y="2320518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78"/>
          <p:cNvSpPr>
            <a:spLocks noChangeShapeType="1"/>
          </p:cNvSpPr>
          <p:nvPr/>
        </p:nvSpPr>
        <p:spPr bwMode="auto">
          <a:xfrm>
            <a:off x="-77512" y="2548869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79"/>
          <p:cNvSpPr>
            <a:spLocks noChangeShapeType="1"/>
          </p:cNvSpPr>
          <p:nvPr/>
        </p:nvSpPr>
        <p:spPr bwMode="auto">
          <a:xfrm>
            <a:off x="-77512" y="2777220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80"/>
          <p:cNvSpPr>
            <a:spLocks noChangeShapeType="1"/>
          </p:cNvSpPr>
          <p:nvPr/>
        </p:nvSpPr>
        <p:spPr bwMode="auto">
          <a:xfrm>
            <a:off x="-77512" y="3005571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81"/>
          <p:cNvSpPr>
            <a:spLocks noChangeShapeType="1"/>
          </p:cNvSpPr>
          <p:nvPr/>
        </p:nvSpPr>
        <p:spPr bwMode="auto">
          <a:xfrm>
            <a:off x="-77512" y="3233922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82"/>
          <p:cNvSpPr>
            <a:spLocks noChangeShapeType="1"/>
          </p:cNvSpPr>
          <p:nvPr/>
        </p:nvSpPr>
        <p:spPr bwMode="auto">
          <a:xfrm>
            <a:off x="-77512" y="3462273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83"/>
          <p:cNvSpPr>
            <a:spLocks noChangeShapeType="1"/>
          </p:cNvSpPr>
          <p:nvPr/>
        </p:nvSpPr>
        <p:spPr bwMode="auto">
          <a:xfrm>
            <a:off x="-77512" y="3690624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84"/>
          <p:cNvSpPr>
            <a:spLocks noChangeShapeType="1"/>
          </p:cNvSpPr>
          <p:nvPr/>
        </p:nvSpPr>
        <p:spPr bwMode="auto">
          <a:xfrm>
            <a:off x="-77512" y="3918976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85"/>
          <p:cNvSpPr>
            <a:spLocks noChangeShapeType="1"/>
          </p:cNvSpPr>
          <p:nvPr/>
        </p:nvSpPr>
        <p:spPr bwMode="auto">
          <a:xfrm>
            <a:off x="-77512" y="2092167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-77512" y="663183"/>
            <a:ext cx="11507513" cy="482600"/>
            <a:chOff x="-74339" y="653489"/>
            <a:chExt cx="5341937" cy="482600"/>
          </a:xfrm>
        </p:grpSpPr>
        <p:sp>
          <p:nvSpPr>
            <p:cNvPr id="31" name="Line 369"/>
            <p:cNvSpPr>
              <a:spLocks noChangeShapeType="1"/>
            </p:cNvSpPr>
            <p:nvPr/>
          </p:nvSpPr>
          <p:spPr bwMode="auto">
            <a:xfrm>
              <a:off x="-74339" y="653489"/>
              <a:ext cx="534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70"/>
            <p:cNvSpPr>
              <a:spLocks noChangeShapeType="1"/>
            </p:cNvSpPr>
            <p:nvPr/>
          </p:nvSpPr>
          <p:spPr bwMode="auto">
            <a:xfrm>
              <a:off x="-74339" y="894789"/>
              <a:ext cx="534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71"/>
            <p:cNvSpPr>
              <a:spLocks noChangeShapeType="1"/>
            </p:cNvSpPr>
            <p:nvPr/>
          </p:nvSpPr>
          <p:spPr bwMode="auto">
            <a:xfrm>
              <a:off x="-74339" y="1136089"/>
              <a:ext cx="534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Line 381"/>
          <p:cNvSpPr>
            <a:spLocks noChangeShapeType="1"/>
          </p:cNvSpPr>
          <p:nvPr/>
        </p:nvSpPr>
        <p:spPr bwMode="auto">
          <a:xfrm>
            <a:off x="-77512" y="1353446"/>
            <a:ext cx="115075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4"/>
          <p:cNvSpPr>
            <a:spLocks noChangeShapeType="1"/>
          </p:cNvSpPr>
          <p:nvPr/>
        </p:nvSpPr>
        <p:spPr bwMode="auto">
          <a:xfrm>
            <a:off x="-77512" y="1518676"/>
            <a:ext cx="115075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5"/>
          <p:cNvSpPr>
            <a:spLocks noChangeShapeType="1"/>
          </p:cNvSpPr>
          <p:nvPr/>
        </p:nvSpPr>
        <p:spPr bwMode="auto">
          <a:xfrm>
            <a:off x="-77512" y="1677634"/>
            <a:ext cx="115075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5"/>
          <p:cNvSpPr>
            <a:spLocks noChangeShapeType="1"/>
          </p:cNvSpPr>
          <p:nvPr/>
        </p:nvSpPr>
        <p:spPr bwMode="auto">
          <a:xfrm>
            <a:off x="-77512" y="1849422"/>
            <a:ext cx="115075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86"/>
          <p:cNvSpPr>
            <a:spLocks noChangeShapeType="1"/>
          </p:cNvSpPr>
          <p:nvPr/>
        </p:nvSpPr>
        <p:spPr bwMode="auto">
          <a:xfrm>
            <a:off x="895903" y="1677634"/>
            <a:ext cx="0" cy="2250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87"/>
          <p:cNvSpPr>
            <a:spLocks noChangeShapeType="1"/>
          </p:cNvSpPr>
          <p:nvPr/>
        </p:nvSpPr>
        <p:spPr bwMode="auto">
          <a:xfrm>
            <a:off x="2962890" y="1677633"/>
            <a:ext cx="0" cy="22508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88"/>
          <p:cNvSpPr>
            <a:spLocks noChangeShapeType="1"/>
          </p:cNvSpPr>
          <p:nvPr/>
        </p:nvSpPr>
        <p:spPr bwMode="auto">
          <a:xfrm>
            <a:off x="2586985" y="1666000"/>
            <a:ext cx="0" cy="2262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89"/>
          <p:cNvSpPr>
            <a:spLocks noChangeShapeType="1"/>
          </p:cNvSpPr>
          <p:nvPr/>
        </p:nvSpPr>
        <p:spPr bwMode="auto">
          <a:xfrm>
            <a:off x="3286340" y="1666000"/>
            <a:ext cx="0" cy="2262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332"/>
          <p:cNvSpPr txBox="1">
            <a:spLocks noChangeArrowheads="1"/>
          </p:cNvSpPr>
          <p:nvPr/>
        </p:nvSpPr>
        <p:spPr bwMode="auto">
          <a:xfrm>
            <a:off x="213000" y="3935256"/>
            <a:ext cx="54673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tabLst>
                <a:tab pos="5195888" algn="r"/>
                <a:tab pos="6862763" algn="r"/>
              </a:tabLst>
            </a:pPr>
            <a:r>
              <a:rPr lang="en-US" sz="600" dirty="0">
                <a:latin typeface="Arial" charset="0"/>
              </a:rPr>
              <a:t>SDBAR-4X6   -   1586-</a:t>
            </a:r>
            <a:r>
              <a:rPr lang="en-US" sz="600" dirty="0" smtClean="0">
                <a:latin typeface="Arial" charset="0"/>
              </a:rPr>
              <a:t>1	E</a:t>
            </a:r>
            <a:r>
              <a:rPr lang="en-US" sz="600" dirty="0">
                <a:latin typeface="Arial" charset="0"/>
              </a:rPr>
              <a:t>. Greene &amp; Company – Fairfield, NJ 07004     877-838-5250</a:t>
            </a:r>
          </a:p>
        </p:txBody>
      </p:sp>
      <p:sp>
        <p:nvSpPr>
          <p:cNvPr id="25" name="Line 358"/>
          <p:cNvSpPr>
            <a:spLocks noChangeShapeType="1"/>
          </p:cNvSpPr>
          <p:nvPr/>
        </p:nvSpPr>
        <p:spPr bwMode="auto">
          <a:xfrm>
            <a:off x="550695" y="1666001"/>
            <a:ext cx="0" cy="2262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" name="Line 362"/>
          <p:cNvSpPr>
            <a:spLocks noChangeShapeType="1"/>
          </p:cNvSpPr>
          <p:nvPr/>
        </p:nvSpPr>
        <p:spPr bwMode="auto">
          <a:xfrm>
            <a:off x="3626915" y="1677633"/>
            <a:ext cx="0" cy="22508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63"/>
          <p:cNvSpPr>
            <a:spLocks noChangeShapeType="1"/>
          </p:cNvSpPr>
          <p:nvPr/>
        </p:nvSpPr>
        <p:spPr bwMode="auto">
          <a:xfrm>
            <a:off x="5275425" y="1666000"/>
            <a:ext cx="0" cy="2262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73"/>
          <p:cNvSpPr txBox="1">
            <a:spLocks noChangeArrowheads="1"/>
          </p:cNvSpPr>
          <p:nvPr/>
        </p:nvSpPr>
        <p:spPr bwMode="auto">
          <a:xfrm>
            <a:off x="522564" y="478357"/>
            <a:ext cx="242093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charset="0"/>
              </a:rPr>
              <a:t>NAME</a:t>
            </a:r>
          </a:p>
        </p:txBody>
      </p:sp>
      <p:sp>
        <p:nvSpPr>
          <p:cNvPr id="35" name="Text Box 374"/>
          <p:cNvSpPr txBox="1">
            <a:spLocks noChangeArrowheads="1"/>
          </p:cNvSpPr>
          <p:nvPr/>
        </p:nvSpPr>
        <p:spPr bwMode="auto">
          <a:xfrm>
            <a:off x="3655264" y="488051"/>
            <a:ext cx="15001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latin typeface="Arial" charset="0"/>
              </a:rPr>
              <a:t>BOX No.</a:t>
            </a:r>
          </a:p>
        </p:txBody>
      </p:sp>
      <p:sp>
        <p:nvSpPr>
          <p:cNvPr id="40" name="Line 380"/>
          <p:cNvSpPr>
            <a:spLocks noChangeShapeType="1"/>
          </p:cNvSpPr>
          <p:nvPr/>
        </p:nvSpPr>
        <p:spPr bwMode="auto">
          <a:xfrm>
            <a:off x="2941910" y="653489"/>
            <a:ext cx="0" cy="688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373"/>
          <p:cNvSpPr txBox="1">
            <a:spLocks noChangeArrowheads="1"/>
          </p:cNvSpPr>
          <p:nvPr/>
        </p:nvSpPr>
        <p:spPr bwMode="auto">
          <a:xfrm>
            <a:off x="189068" y="1332782"/>
            <a:ext cx="5487175" cy="36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00" dirty="0">
                <a:latin typeface="Arial" charset="0"/>
              </a:rPr>
              <a:t>A</a:t>
            </a:r>
            <a:r>
              <a:rPr lang="en-US" sz="700" dirty="0" smtClean="0">
                <a:latin typeface="Arial" charset="0"/>
              </a:rPr>
              <a:t>BOVE ARE SIGNATURES AUTHORIZED TO HAVE ACCESS TO THIS BOX</a:t>
            </a:r>
          </a:p>
          <a:p>
            <a:pPr algn="ctr">
              <a:spcBef>
                <a:spcPct val="50000"/>
              </a:spcBef>
            </a:pPr>
            <a:r>
              <a:rPr lang="en-US" sz="700" dirty="0" smtClean="0">
                <a:latin typeface="Arial" charset="0"/>
              </a:rPr>
              <a:t>RECORD OF VISITATIONS</a:t>
            </a:r>
            <a:endParaRPr lang="en-US" sz="700" dirty="0">
              <a:latin typeface="Arial" charset="0"/>
            </a:endParaRPr>
          </a:p>
        </p:txBody>
      </p:sp>
      <p:sp>
        <p:nvSpPr>
          <p:cNvPr id="50" name="Text Box 373"/>
          <p:cNvSpPr txBox="1">
            <a:spLocks noChangeArrowheads="1"/>
          </p:cNvSpPr>
          <p:nvPr/>
        </p:nvSpPr>
        <p:spPr bwMode="auto">
          <a:xfrm>
            <a:off x="-106598" y="1666001"/>
            <a:ext cx="5959915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tabLst>
                <a:tab pos="396875" algn="ctr"/>
                <a:tab pos="746125" algn="ctr"/>
                <a:tab pos="1774825" algn="ctr"/>
                <a:tab pos="2801938" algn="ctr"/>
                <a:tab pos="3141663" algn="ctr"/>
                <a:tab pos="3489325" algn="ctr"/>
                <a:tab pos="4518025" algn="ctr"/>
                <a:tab pos="5486400" algn="ctr"/>
              </a:tabLst>
            </a:pPr>
            <a:r>
              <a:rPr lang="en-US" sz="700" dirty="0">
                <a:latin typeface="Arial" charset="0"/>
              </a:rPr>
              <a:t>	</a:t>
            </a:r>
            <a:r>
              <a:rPr lang="en-US" sz="600" dirty="0" smtClean="0">
                <a:latin typeface="Arial" charset="0"/>
              </a:rPr>
              <a:t>DATE	TIME	SIGNATURE	ATT. BY	DATE	TIME	SIGNATURE	ATT. BY</a:t>
            </a:r>
            <a:endParaRPr lang="en-US" sz="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1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89066" y="445931"/>
            <a:ext cx="10974353" cy="3674080"/>
            <a:chOff x="232671" y="445931"/>
            <a:chExt cx="10974352" cy="3674080"/>
          </a:xfrm>
        </p:grpSpPr>
        <p:sp>
          <p:nvSpPr>
            <p:cNvPr id="5" name="Rectangle 4"/>
            <p:cNvSpPr/>
            <p:nvPr/>
          </p:nvSpPr>
          <p:spPr>
            <a:xfrm>
              <a:off x="232671" y="445931"/>
              <a:ext cx="5487176" cy="3674080"/>
            </a:xfrm>
            <a:prstGeom prst="rect">
              <a:avLst/>
            </a:prstGeom>
            <a:noFill/>
            <a:ln w="6350" cmpd="sng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19847" y="445931"/>
              <a:ext cx="5487176" cy="3674080"/>
            </a:xfrm>
            <a:prstGeom prst="rect">
              <a:avLst/>
            </a:prstGeom>
            <a:noFill/>
            <a:ln w="6350" cmpd="sng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Line 277"/>
          <p:cNvSpPr>
            <a:spLocks noChangeShapeType="1"/>
          </p:cNvSpPr>
          <p:nvPr/>
        </p:nvSpPr>
        <p:spPr bwMode="auto">
          <a:xfrm>
            <a:off x="-77512" y="1400109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78"/>
          <p:cNvSpPr>
            <a:spLocks noChangeShapeType="1"/>
          </p:cNvSpPr>
          <p:nvPr/>
        </p:nvSpPr>
        <p:spPr bwMode="auto">
          <a:xfrm>
            <a:off x="-77512" y="1628994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79"/>
          <p:cNvSpPr>
            <a:spLocks noChangeShapeType="1"/>
          </p:cNvSpPr>
          <p:nvPr/>
        </p:nvSpPr>
        <p:spPr bwMode="auto">
          <a:xfrm>
            <a:off x="-77512" y="1857879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80"/>
          <p:cNvSpPr>
            <a:spLocks noChangeShapeType="1"/>
          </p:cNvSpPr>
          <p:nvPr/>
        </p:nvSpPr>
        <p:spPr bwMode="auto">
          <a:xfrm>
            <a:off x="-77512" y="2086764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81"/>
          <p:cNvSpPr>
            <a:spLocks noChangeShapeType="1"/>
          </p:cNvSpPr>
          <p:nvPr/>
        </p:nvSpPr>
        <p:spPr bwMode="auto">
          <a:xfrm>
            <a:off x="-77512" y="2315649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82"/>
          <p:cNvSpPr>
            <a:spLocks noChangeShapeType="1"/>
          </p:cNvSpPr>
          <p:nvPr/>
        </p:nvSpPr>
        <p:spPr bwMode="auto">
          <a:xfrm>
            <a:off x="-77512" y="2544534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83"/>
          <p:cNvSpPr>
            <a:spLocks noChangeShapeType="1"/>
          </p:cNvSpPr>
          <p:nvPr/>
        </p:nvSpPr>
        <p:spPr bwMode="auto">
          <a:xfrm>
            <a:off x="-77512" y="2773419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84"/>
          <p:cNvSpPr>
            <a:spLocks noChangeShapeType="1"/>
          </p:cNvSpPr>
          <p:nvPr/>
        </p:nvSpPr>
        <p:spPr bwMode="auto">
          <a:xfrm>
            <a:off x="-77512" y="3002304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85"/>
          <p:cNvSpPr>
            <a:spLocks noChangeShapeType="1"/>
          </p:cNvSpPr>
          <p:nvPr/>
        </p:nvSpPr>
        <p:spPr bwMode="auto">
          <a:xfrm>
            <a:off x="-77512" y="1171224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5"/>
          <p:cNvSpPr>
            <a:spLocks noChangeShapeType="1"/>
          </p:cNvSpPr>
          <p:nvPr/>
        </p:nvSpPr>
        <p:spPr bwMode="auto">
          <a:xfrm>
            <a:off x="-77512" y="756691"/>
            <a:ext cx="115075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5"/>
          <p:cNvSpPr>
            <a:spLocks noChangeShapeType="1"/>
          </p:cNvSpPr>
          <p:nvPr/>
        </p:nvSpPr>
        <p:spPr bwMode="auto">
          <a:xfrm>
            <a:off x="-77512" y="928479"/>
            <a:ext cx="115075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84"/>
          <p:cNvSpPr>
            <a:spLocks noChangeShapeType="1"/>
          </p:cNvSpPr>
          <p:nvPr/>
        </p:nvSpPr>
        <p:spPr bwMode="auto">
          <a:xfrm>
            <a:off x="-77512" y="3231189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84"/>
          <p:cNvSpPr>
            <a:spLocks noChangeShapeType="1"/>
          </p:cNvSpPr>
          <p:nvPr/>
        </p:nvSpPr>
        <p:spPr bwMode="auto">
          <a:xfrm>
            <a:off x="-77512" y="3460074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84"/>
          <p:cNvSpPr>
            <a:spLocks noChangeShapeType="1"/>
          </p:cNvSpPr>
          <p:nvPr/>
        </p:nvSpPr>
        <p:spPr bwMode="auto">
          <a:xfrm>
            <a:off x="-77512" y="3688959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84"/>
          <p:cNvSpPr>
            <a:spLocks noChangeShapeType="1"/>
          </p:cNvSpPr>
          <p:nvPr/>
        </p:nvSpPr>
        <p:spPr bwMode="auto">
          <a:xfrm>
            <a:off x="-77512" y="3917845"/>
            <a:ext cx="11507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106598" y="488052"/>
            <a:ext cx="5959915" cy="3631871"/>
            <a:chOff x="-106599" y="488051"/>
            <a:chExt cx="5959916" cy="3631871"/>
          </a:xfrm>
        </p:grpSpPr>
        <p:sp>
          <p:nvSpPr>
            <p:cNvPr id="24" name="Text Box 332"/>
            <p:cNvSpPr txBox="1">
              <a:spLocks noChangeArrowheads="1"/>
            </p:cNvSpPr>
            <p:nvPr/>
          </p:nvSpPr>
          <p:spPr bwMode="auto">
            <a:xfrm>
              <a:off x="212999" y="3935256"/>
              <a:ext cx="5467350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tabLst>
                  <a:tab pos="5195888" algn="r"/>
                  <a:tab pos="6862763" algn="r"/>
                </a:tabLst>
              </a:pPr>
              <a:r>
                <a:rPr lang="en-US" sz="600" dirty="0">
                  <a:latin typeface="Arial" charset="0"/>
                </a:rPr>
                <a:t>SDBAR-4X6   -   1586</a:t>
              </a:r>
              <a:r>
                <a:rPr lang="en-US" sz="600" dirty="0" smtClean="0">
                  <a:latin typeface="Arial" charset="0"/>
                </a:rPr>
                <a:t>-</a:t>
              </a:r>
              <a:r>
                <a:rPr lang="en-US" sz="600" dirty="0">
                  <a:latin typeface="Arial" charset="0"/>
                </a:rPr>
                <a:t>2</a:t>
              </a:r>
              <a:r>
                <a:rPr lang="en-US" sz="600" dirty="0" smtClean="0">
                  <a:latin typeface="Arial" charset="0"/>
                </a:rPr>
                <a:t>	E</a:t>
              </a:r>
              <a:r>
                <a:rPr lang="en-US" sz="600" dirty="0">
                  <a:latin typeface="Arial" charset="0"/>
                </a:rPr>
                <a:t>. Greene &amp; Company – Fairfield, NJ 07004     877-838-5250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50694" y="745055"/>
              <a:ext cx="4724730" cy="3172789"/>
              <a:chOff x="550694" y="745056"/>
              <a:chExt cx="4724730" cy="2262502"/>
            </a:xfrm>
          </p:grpSpPr>
          <p:sp>
            <p:nvSpPr>
              <p:cNvPr id="20" name="Line 286"/>
              <p:cNvSpPr>
                <a:spLocks noChangeShapeType="1"/>
              </p:cNvSpPr>
              <p:nvPr/>
            </p:nvSpPr>
            <p:spPr bwMode="auto">
              <a:xfrm>
                <a:off x="895902" y="756690"/>
                <a:ext cx="0" cy="22508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87"/>
              <p:cNvSpPr>
                <a:spLocks noChangeShapeType="1"/>
              </p:cNvSpPr>
              <p:nvPr/>
            </p:nvSpPr>
            <p:spPr bwMode="auto">
              <a:xfrm>
                <a:off x="2962889" y="756690"/>
                <a:ext cx="0" cy="22508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88"/>
              <p:cNvSpPr>
                <a:spLocks noChangeShapeType="1"/>
              </p:cNvSpPr>
              <p:nvPr/>
            </p:nvSpPr>
            <p:spPr bwMode="auto">
              <a:xfrm>
                <a:off x="2586984" y="745056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89"/>
              <p:cNvSpPr>
                <a:spLocks noChangeShapeType="1"/>
              </p:cNvSpPr>
              <p:nvPr/>
            </p:nvSpPr>
            <p:spPr bwMode="auto">
              <a:xfrm>
                <a:off x="3286341" y="745056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8"/>
              <p:cNvSpPr>
                <a:spLocks noChangeShapeType="1"/>
              </p:cNvSpPr>
              <p:nvPr/>
            </p:nvSpPr>
            <p:spPr bwMode="auto">
              <a:xfrm>
                <a:off x="550694" y="745057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Line 362"/>
              <p:cNvSpPr>
                <a:spLocks noChangeShapeType="1"/>
              </p:cNvSpPr>
              <p:nvPr/>
            </p:nvSpPr>
            <p:spPr bwMode="auto">
              <a:xfrm>
                <a:off x="3626916" y="756690"/>
                <a:ext cx="0" cy="22508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3"/>
              <p:cNvSpPr>
                <a:spLocks noChangeShapeType="1"/>
              </p:cNvSpPr>
              <p:nvPr/>
            </p:nvSpPr>
            <p:spPr bwMode="auto">
              <a:xfrm>
                <a:off x="5275424" y="745056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" name="Text Box 373"/>
            <p:cNvSpPr txBox="1">
              <a:spLocks noChangeArrowheads="1"/>
            </p:cNvSpPr>
            <p:nvPr/>
          </p:nvSpPr>
          <p:spPr bwMode="auto">
            <a:xfrm>
              <a:off x="-106599" y="728424"/>
              <a:ext cx="5959916" cy="200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tabLst>
                  <a:tab pos="396875" algn="ctr"/>
                  <a:tab pos="746125" algn="ctr"/>
                  <a:tab pos="1774825" algn="ctr"/>
                  <a:tab pos="2801938" algn="ctr"/>
                  <a:tab pos="3141663" algn="ctr"/>
                  <a:tab pos="3489325" algn="ctr"/>
                  <a:tab pos="4518025" algn="ctr"/>
                  <a:tab pos="5486400" algn="ctr"/>
                </a:tabLst>
              </a:pPr>
              <a:r>
                <a:rPr lang="en-US" sz="700" dirty="0">
                  <a:latin typeface="Arial" charset="0"/>
                </a:rPr>
                <a:t>	</a:t>
              </a:r>
              <a:r>
                <a:rPr lang="en-US" sz="600" dirty="0" smtClean="0">
                  <a:latin typeface="Arial" charset="0"/>
                </a:rPr>
                <a:t>DATE	TIME	SIGNATURE	ATT. BY	DATE	TIME	SIGNATURE	ATT. BY</a:t>
              </a:r>
              <a:endParaRPr lang="en-US" sz="600" dirty="0">
                <a:latin typeface="Arial" charset="0"/>
              </a:endParaRPr>
            </a:p>
          </p:txBody>
        </p:sp>
        <p:sp>
          <p:nvSpPr>
            <p:cNvPr id="58" name="Text Box 374"/>
            <p:cNvSpPr txBox="1">
              <a:spLocks noChangeArrowheads="1"/>
            </p:cNvSpPr>
            <p:nvPr/>
          </p:nvSpPr>
          <p:spPr bwMode="auto">
            <a:xfrm>
              <a:off x="3655262" y="488051"/>
              <a:ext cx="150018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Arial" charset="0"/>
                </a:rPr>
                <a:t>BOX No.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374665" y="488052"/>
            <a:ext cx="5959915" cy="3631871"/>
            <a:chOff x="-106599" y="488051"/>
            <a:chExt cx="5959916" cy="3631871"/>
          </a:xfrm>
        </p:grpSpPr>
        <p:sp>
          <p:nvSpPr>
            <p:cNvPr id="61" name="Text Box 332"/>
            <p:cNvSpPr txBox="1">
              <a:spLocks noChangeArrowheads="1"/>
            </p:cNvSpPr>
            <p:nvPr/>
          </p:nvSpPr>
          <p:spPr bwMode="auto">
            <a:xfrm>
              <a:off x="212999" y="3935256"/>
              <a:ext cx="5467350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tabLst>
                  <a:tab pos="5195888" algn="r"/>
                  <a:tab pos="6862763" algn="r"/>
                </a:tabLst>
              </a:pPr>
              <a:r>
                <a:rPr lang="en-US" sz="600" dirty="0">
                  <a:latin typeface="Arial" charset="0"/>
                </a:rPr>
                <a:t>SDBAR-4X6   -   1586</a:t>
              </a:r>
              <a:r>
                <a:rPr lang="en-US" sz="600" dirty="0" smtClean="0">
                  <a:latin typeface="Arial" charset="0"/>
                </a:rPr>
                <a:t>-</a:t>
              </a:r>
              <a:r>
                <a:rPr lang="en-US" sz="600" dirty="0">
                  <a:latin typeface="Arial" charset="0"/>
                </a:rPr>
                <a:t>2</a:t>
              </a:r>
              <a:r>
                <a:rPr lang="en-US" sz="600" dirty="0" smtClean="0">
                  <a:latin typeface="Arial" charset="0"/>
                </a:rPr>
                <a:t>	E</a:t>
              </a:r>
              <a:r>
                <a:rPr lang="en-US" sz="600" dirty="0">
                  <a:latin typeface="Arial" charset="0"/>
                </a:rPr>
                <a:t>. Greene &amp; Company – Fairfield, NJ 07004     877-838-5250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550694" y="745055"/>
              <a:ext cx="4724730" cy="3172789"/>
              <a:chOff x="550694" y="745056"/>
              <a:chExt cx="4724730" cy="2262502"/>
            </a:xfrm>
          </p:grpSpPr>
          <p:sp>
            <p:nvSpPr>
              <p:cNvPr id="65" name="Line 286"/>
              <p:cNvSpPr>
                <a:spLocks noChangeShapeType="1"/>
              </p:cNvSpPr>
              <p:nvPr/>
            </p:nvSpPr>
            <p:spPr bwMode="auto">
              <a:xfrm>
                <a:off x="895902" y="756690"/>
                <a:ext cx="0" cy="22508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287"/>
              <p:cNvSpPr>
                <a:spLocks noChangeShapeType="1"/>
              </p:cNvSpPr>
              <p:nvPr/>
            </p:nvSpPr>
            <p:spPr bwMode="auto">
              <a:xfrm>
                <a:off x="2962889" y="756690"/>
                <a:ext cx="0" cy="22508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288"/>
              <p:cNvSpPr>
                <a:spLocks noChangeShapeType="1"/>
              </p:cNvSpPr>
              <p:nvPr/>
            </p:nvSpPr>
            <p:spPr bwMode="auto">
              <a:xfrm>
                <a:off x="2586984" y="745056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289"/>
              <p:cNvSpPr>
                <a:spLocks noChangeShapeType="1"/>
              </p:cNvSpPr>
              <p:nvPr/>
            </p:nvSpPr>
            <p:spPr bwMode="auto">
              <a:xfrm>
                <a:off x="3286341" y="745056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358"/>
              <p:cNvSpPr>
                <a:spLocks noChangeShapeType="1"/>
              </p:cNvSpPr>
              <p:nvPr/>
            </p:nvSpPr>
            <p:spPr bwMode="auto">
              <a:xfrm>
                <a:off x="550694" y="745057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Line 362"/>
              <p:cNvSpPr>
                <a:spLocks noChangeShapeType="1"/>
              </p:cNvSpPr>
              <p:nvPr/>
            </p:nvSpPr>
            <p:spPr bwMode="auto">
              <a:xfrm>
                <a:off x="3626916" y="756690"/>
                <a:ext cx="0" cy="22508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363"/>
              <p:cNvSpPr>
                <a:spLocks noChangeShapeType="1"/>
              </p:cNvSpPr>
              <p:nvPr/>
            </p:nvSpPr>
            <p:spPr bwMode="auto">
              <a:xfrm>
                <a:off x="5275424" y="745056"/>
                <a:ext cx="0" cy="22625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Text Box 373"/>
            <p:cNvSpPr txBox="1">
              <a:spLocks noChangeArrowheads="1"/>
            </p:cNvSpPr>
            <p:nvPr/>
          </p:nvSpPr>
          <p:spPr bwMode="auto">
            <a:xfrm>
              <a:off x="-106599" y="728424"/>
              <a:ext cx="5959916" cy="200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tabLst>
                  <a:tab pos="396875" algn="ctr"/>
                  <a:tab pos="746125" algn="ctr"/>
                  <a:tab pos="1774825" algn="ctr"/>
                  <a:tab pos="2801938" algn="ctr"/>
                  <a:tab pos="3141663" algn="ctr"/>
                  <a:tab pos="3489325" algn="ctr"/>
                  <a:tab pos="4518025" algn="ctr"/>
                  <a:tab pos="5486400" algn="ctr"/>
                </a:tabLst>
              </a:pPr>
              <a:r>
                <a:rPr lang="en-US" sz="700" dirty="0">
                  <a:latin typeface="Arial" charset="0"/>
                </a:rPr>
                <a:t>	</a:t>
              </a:r>
              <a:r>
                <a:rPr lang="en-US" sz="600" dirty="0" smtClean="0">
                  <a:latin typeface="Arial" charset="0"/>
                </a:rPr>
                <a:t>DATE	TIME	SIGNATURE	ATT. BY	DATE	TIME	SIGNATURE	ATT. BY</a:t>
              </a:r>
              <a:endParaRPr lang="en-US" sz="600" dirty="0">
                <a:latin typeface="Arial" charset="0"/>
              </a:endParaRPr>
            </a:p>
          </p:txBody>
        </p:sp>
        <p:sp>
          <p:nvSpPr>
            <p:cNvPr id="64" name="Text Box 374"/>
            <p:cNvSpPr txBox="1">
              <a:spLocks noChangeArrowheads="1"/>
            </p:cNvSpPr>
            <p:nvPr/>
          </p:nvSpPr>
          <p:spPr bwMode="auto">
            <a:xfrm>
              <a:off x="3655262" y="488051"/>
              <a:ext cx="150018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 dirty="0">
                  <a:latin typeface="Arial" charset="0"/>
                </a:rPr>
                <a:t>BOX No.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581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68</Words>
  <Application>Microsoft Macintosh PowerPoint</Application>
  <PresentationFormat>Custom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10</cp:revision>
  <cp:lastPrinted>2012-03-01T13:28:33Z</cp:lastPrinted>
  <dcterms:created xsi:type="dcterms:W3CDTF">2012-02-29T20:44:49Z</dcterms:created>
  <dcterms:modified xsi:type="dcterms:W3CDTF">2012-03-01T13:30:42Z</dcterms:modified>
</cp:coreProperties>
</file>