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1430000" cy="457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1" d="100"/>
          <a:sy n="131" d="100"/>
        </p:scale>
        <p:origin x="-128" y="-432"/>
      </p:cViewPr>
      <p:guideLst>
        <p:guide orient="horz" pos="1440"/>
        <p:guide pos="360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420285"/>
            <a:ext cx="9715500" cy="9800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2590800"/>
            <a:ext cx="80010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990C-3BB3-F94D-AA06-C8476F567516}" type="datetimeFigureOut">
              <a:rPr lang="en-US" smtClean="0"/>
              <a:t>2/29/12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78E57-117A-F347-8064-5904C6924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895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990C-3BB3-F94D-AA06-C8476F567516}" type="datetimeFigureOut">
              <a:rPr lang="en-US" smtClean="0"/>
              <a:t>2/29/12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78E57-117A-F347-8064-5904C6924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134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58439" y="121710"/>
            <a:ext cx="3214688" cy="260138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4376" y="121710"/>
            <a:ext cx="9453563" cy="260138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990C-3BB3-F94D-AA06-C8476F567516}" type="datetimeFigureOut">
              <a:rPr lang="en-US" smtClean="0"/>
              <a:t>2/29/12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78E57-117A-F347-8064-5904C6924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152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990C-3BB3-F94D-AA06-C8476F567516}" type="datetimeFigureOut">
              <a:rPr lang="en-US" smtClean="0"/>
              <a:t>2/29/12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78E57-117A-F347-8064-5904C6924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037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2890" y="2937934"/>
            <a:ext cx="9715500" cy="9080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890" y="1937810"/>
            <a:ext cx="9715500" cy="100012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990C-3BB3-F94D-AA06-C8476F567516}" type="datetimeFigureOut">
              <a:rPr lang="en-US" smtClean="0"/>
              <a:t>2/29/12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78E57-117A-F347-8064-5904C6924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738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4375" y="711200"/>
            <a:ext cx="6334125" cy="201189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39000" y="711200"/>
            <a:ext cx="6334125" cy="201189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990C-3BB3-F94D-AA06-C8476F567516}" type="datetimeFigureOut">
              <a:rPr lang="en-US" smtClean="0"/>
              <a:t>2/29/12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78E57-117A-F347-8064-5904C6924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848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183092"/>
            <a:ext cx="10287000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023409"/>
            <a:ext cx="5050235" cy="42650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" y="1449917"/>
            <a:ext cx="5050235" cy="26341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06282" y="1023409"/>
            <a:ext cx="5052220" cy="42650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282" y="1449917"/>
            <a:ext cx="5052220" cy="26341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990C-3BB3-F94D-AA06-C8476F567516}" type="datetimeFigureOut">
              <a:rPr lang="en-US" smtClean="0"/>
              <a:t>2/29/12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78E57-117A-F347-8064-5904C6924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308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990C-3BB3-F94D-AA06-C8476F567516}" type="datetimeFigureOut">
              <a:rPr lang="en-US" smtClean="0"/>
              <a:t>2/29/12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78E57-117A-F347-8064-5904C6924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980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990C-3BB3-F94D-AA06-C8476F567516}" type="datetimeFigureOut">
              <a:rPr lang="en-US" smtClean="0"/>
              <a:t>2/29/12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78E57-117A-F347-8064-5904C6924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664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3" y="182033"/>
            <a:ext cx="3760390" cy="7747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8814" y="182035"/>
            <a:ext cx="6389688" cy="39020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3" y="956735"/>
            <a:ext cx="3760390" cy="31273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990C-3BB3-F94D-AA06-C8476F567516}" type="datetimeFigureOut">
              <a:rPr lang="en-US" smtClean="0"/>
              <a:t>2/29/12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78E57-117A-F347-8064-5904C6924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807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0360" y="3200401"/>
            <a:ext cx="6858000" cy="3778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360" y="408517"/>
            <a:ext cx="6858000" cy="2743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360" y="3578226"/>
            <a:ext cx="6858000" cy="5365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E990C-3BB3-F94D-AA06-C8476F567516}" type="datetimeFigureOut">
              <a:rPr lang="en-US" smtClean="0"/>
              <a:t>2/29/12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78E57-117A-F347-8064-5904C6924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952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500" y="183092"/>
            <a:ext cx="10287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066801"/>
            <a:ext cx="102870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" y="4237568"/>
            <a:ext cx="26670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E990C-3BB3-F94D-AA06-C8476F567516}" type="datetimeFigureOut">
              <a:rPr lang="en-US" smtClean="0"/>
              <a:t>2/29/12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05250" y="4237568"/>
            <a:ext cx="36195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91500" y="4237568"/>
            <a:ext cx="26670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78E57-117A-F347-8064-5904C6924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799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Group 80"/>
          <p:cNvGrpSpPr/>
          <p:nvPr/>
        </p:nvGrpSpPr>
        <p:grpSpPr>
          <a:xfrm>
            <a:off x="5375698" y="478358"/>
            <a:ext cx="5959915" cy="3641565"/>
            <a:chOff x="-106599" y="478357"/>
            <a:chExt cx="5959916" cy="3641565"/>
          </a:xfrm>
        </p:grpSpPr>
        <p:grpSp>
          <p:nvGrpSpPr>
            <p:cNvPr id="82" name="Group 81"/>
            <p:cNvGrpSpPr/>
            <p:nvPr/>
          </p:nvGrpSpPr>
          <p:grpSpPr>
            <a:xfrm>
              <a:off x="189066" y="478357"/>
              <a:ext cx="5491283" cy="3641565"/>
              <a:chOff x="189066" y="478357"/>
              <a:chExt cx="5491283" cy="3641565"/>
            </a:xfrm>
          </p:grpSpPr>
          <p:sp>
            <p:nvSpPr>
              <p:cNvPr id="84" name="Line 286"/>
              <p:cNvSpPr>
                <a:spLocks noChangeShapeType="1"/>
              </p:cNvSpPr>
              <p:nvPr/>
            </p:nvSpPr>
            <p:spPr bwMode="auto">
              <a:xfrm>
                <a:off x="895902" y="1677633"/>
                <a:ext cx="0" cy="225086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Line 287"/>
              <p:cNvSpPr>
                <a:spLocks noChangeShapeType="1"/>
              </p:cNvSpPr>
              <p:nvPr/>
            </p:nvSpPr>
            <p:spPr bwMode="auto">
              <a:xfrm>
                <a:off x="2962889" y="1677633"/>
                <a:ext cx="0" cy="22508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Line 288"/>
              <p:cNvSpPr>
                <a:spLocks noChangeShapeType="1"/>
              </p:cNvSpPr>
              <p:nvPr/>
            </p:nvSpPr>
            <p:spPr bwMode="auto">
              <a:xfrm>
                <a:off x="2586984" y="1665999"/>
                <a:ext cx="0" cy="226250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Line 289"/>
              <p:cNvSpPr>
                <a:spLocks noChangeShapeType="1"/>
              </p:cNvSpPr>
              <p:nvPr/>
            </p:nvSpPr>
            <p:spPr bwMode="auto">
              <a:xfrm>
                <a:off x="3286341" y="1665999"/>
                <a:ext cx="0" cy="226250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" name="Text Box 332"/>
              <p:cNvSpPr txBox="1">
                <a:spLocks noChangeArrowheads="1"/>
              </p:cNvSpPr>
              <p:nvPr/>
            </p:nvSpPr>
            <p:spPr bwMode="auto">
              <a:xfrm>
                <a:off x="212999" y="3935256"/>
                <a:ext cx="5467350" cy="1846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tabLst>
                    <a:tab pos="6862763" algn="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1pPr>
                <a:lvl2pPr>
                  <a:tabLst>
                    <a:tab pos="6862763" algn="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>
                  <a:tabLst>
                    <a:tab pos="6862763" algn="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>
                  <a:tabLst>
                    <a:tab pos="6862763" algn="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>
                  <a:tabLst>
                    <a:tab pos="6862763" algn="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6862763" algn="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6862763" algn="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6862763" algn="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6862763" algn="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tabLst>
                    <a:tab pos="5195888" algn="r"/>
                    <a:tab pos="6862763" algn="r"/>
                  </a:tabLst>
                </a:pPr>
                <a:r>
                  <a:rPr lang="en-US" sz="600" dirty="0">
                    <a:latin typeface="Arial" charset="0"/>
                  </a:rPr>
                  <a:t>SDBAR-4X6   -   1586-</a:t>
                </a:r>
                <a:r>
                  <a:rPr lang="en-US" sz="600" dirty="0" smtClean="0">
                    <a:latin typeface="Arial" charset="0"/>
                  </a:rPr>
                  <a:t>1	E</a:t>
                </a:r>
                <a:r>
                  <a:rPr lang="en-US" sz="600" dirty="0">
                    <a:latin typeface="Arial" charset="0"/>
                  </a:rPr>
                  <a:t>. Greene &amp; Company – Fairfield, NJ 07004     877-838-5250</a:t>
                </a:r>
              </a:p>
            </p:txBody>
          </p:sp>
          <p:sp>
            <p:nvSpPr>
              <p:cNvPr id="89" name="Line 358"/>
              <p:cNvSpPr>
                <a:spLocks noChangeShapeType="1"/>
              </p:cNvSpPr>
              <p:nvPr/>
            </p:nvSpPr>
            <p:spPr bwMode="auto">
              <a:xfrm>
                <a:off x="550694" y="1666000"/>
                <a:ext cx="0" cy="226250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0" name="Line 362"/>
              <p:cNvSpPr>
                <a:spLocks noChangeShapeType="1"/>
              </p:cNvSpPr>
              <p:nvPr/>
            </p:nvSpPr>
            <p:spPr bwMode="auto">
              <a:xfrm>
                <a:off x="3626916" y="1677633"/>
                <a:ext cx="0" cy="22508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" name="Line 363"/>
              <p:cNvSpPr>
                <a:spLocks noChangeShapeType="1"/>
              </p:cNvSpPr>
              <p:nvPr/>
            </p:nvSpPr>
            <p:spPr bwMode="auto">
              <a:xfrm>
                <a:off x="5275424" y="1665999"/>
                <a:ext cx="0" cy="226250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" name="Text Box 373"/>
              <p:cNvSpPr txBox="1">
                <a:spLocks noChangeArrowheads="1"/>
              </p:cNvSpPr>
              <p:nvPr/>
            </p:nvSpPr>
            <p:spPr bwMode="auto">
              <a:xfrm>
                <a:off x="522561" y="478357"/>
                <a:ext cx="2420938" cy="2154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800" dirty="0">
                    <a:latin typeface="Arial" charset="0"/>
                  </a:rPr>
                  <a:t>NAME</a:t>
                </a:r>
              </a:p>
            </p:txBody>
          </p:sp>
          <p:sp>
            <p:nvSpPr>
              <p:cNvPr id="93" name="Text Box 374"/>
              <p:cNvSpPr txBox="1">
                <a:spLocks noChangeArrowheads="1"/>
              </p:cNvSpPr>
              <p:nvPr/>
            </p:nvSpPr>
            <p:spPr bwMode="auto">
              <a:xfrm>
                <a:off x="3655261" y="488051"/>
                <a:ext cx="1500188" cy="2154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00" dirty="0">
                    <a:latin typeface="Arial" charset="0"/>
                  </a:rPr>
                  <a:t>BOX No.</a:t>
                </a:r>
              </a:p>
            </p:txBody>
          </p:sp>
          <p:sp>
            <p:nvSpPr>
              <p:cNvPr id="94" name="Line 380"/>
              <p:cNvSpPr>
                <a:spLocks noChangeShapeType="1"/>
              </p:cNvSpPr>
              <p:nvPr/>
            </p:nvSpPr>
            <p:spPr bwMode="auto">
              <a:xfrm>
                <a:off x="2941911" y="672877"/>
                <a:ext cx="0" cy="6886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" name="Text Box 373"/>
              <p:cNvSpPr txBox="1">
                <a:spLocks noChangeArrowheads="1"/>
              </p:cNvSpPr>
              <p:nvPr/>
            </p:nvSpPr>
            <p:spPr bwMode="auto">
              <a:xfrm>
                <a:off x="189066" y="1332782"/>
                <a:ext cx="5487175" cy="3616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700" dirty="0">
                    <a:latin typeface="Arial" charset="0"/>
                  </a:rPr>
                  <a:t>A</a:t>
                </a:r>
                <a:r>
                  <a:rPr lang="en-US" sz="700" dirty="0" smtClean="0">
                    <a:latin typeface="Arial" charset="0"/>
                  </a:rPr>
                  <a:t>BOVE ARE SIGNATURES AUTHORIZED TO HAVE ACCESS TO THIS BOX</a:t>
                </a:r>
              </a:p>
              <a:p>
                <a:pPr algn="ctr">
                  <a:spcBef>
                    <a:spcPct val="50000"/>
                  </a:spcBef>
                </a:pPr>
                <a:r>
                  <a:rPr lang="en-US" sz="700" dirty="0" smtClean="0">
                    <a:latin typeface="Arial" charset="0"/>
                  </a:rPr>
                  <a:t>RECORD OF VISITATIONS</a:t>
                </a:r>
                <a:endParaRPr lang="en-US" sz="700" dirty="0">
                  <a:latin typeface="Arial" charset="0"/>
                </a:endParaRPr>
              </a:p>
            </p:txBody>
          </p:sp>
        </p:grpSp>
        <p:sp>
          <p:nvSpPr>
            <p:cNvPr id="83" name="Text Box 373"/>
            <p:cNvSpPr txBox="1">
              <a:spLocks noChangeArrowheads="1"/>
            </p:cNvSpPr>
            <p:nvPr/>
          </p:nvSpPr>
          <p:spPr bwMode="auto">
            <a:xfrm>
              <a:off x="-106599" y="1666000"/>
              <a:ext cx="5959916" cy="2000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tabLst>
                  <a:tab pos="396875" algn="ctr"/>
                  <a:tab pos="746125" algn="ctr"/>
                  <a:tab pos="1774825" algn="ctr"/>
                  <a:tab pos="2801938" algn="ctr"/>
                  <a:tab pos="3141663" algn="ctr"/>
                  <a:tab pos="3489325" algn="ctr"/>
                  <a:tab pos="4518025" algn="ctr"/>
                  <a:tab pos="5486400" algn="ctr"/>
                </a:tabLst>
              </a:pPr>
              <a:r>
                <a:rPr lang="en-US" sz="700" dirty="0">
                  <a:latin typeface="Arial" charset="0"/>
                </a:rPr>
                <a:t>	</a:t>
              </a:r>
              <a:r>
                <a:rPr lang="en-US" sz="600" dirty="0" smtClean="0">
                  <a:latin typeface="Arial" charset="0"/>
                </a:rPr>
                <a:t>DATE	TIME	SIGNATURE	ATT. BY	DATE	TIME	SIGNATURE	ATT. BY</a:t>
              </a:r>
              <a:endParaRPr lang="en-US" sz="600" dirty="0">
                <a:latin typeface="Arial" charset="0"/>
              </a:endParaRPr>
            </a:p>
          </p:txBody>
        </p:sp>
      </p:grpSp>
      <p:pic>
        <p:nvPicPr>
          <p:cNvPr id="4" name="Picture 3" descr="Scan000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5791" y="-2032762"/>
            <a:ext cx="8144358" cy="10533367"/>
          </a:xfrm>
          <a:prstGeom prst="rect">
            <a:avLst/>
          </a:prstGeom>
        </p:spPr>
      </p:pic>
      <p:grpSp>
        <p:nvGrpSpPr>
          <p:cNvPr id="48" name="Group 47"/>
          <p:cNvGrpSpPr/>
          <p:nvPr/>
        </p:nvGrpSpPr>
        <p:grpSpPr>
          <a:xfrm>
            <a:off x="189066" y="445931"/>
            <a:ext cx="10974353" cy="3674080"/>
            <a:chOff x="232671" y="445931"/>
            <a:chExt cx="10974352" cy="3674080"/>
          </a:xfrm>
        </p:grpSpPr>
        <p:sp>
          <p:nvSpPr>
            <p:cNvPr id="5" name="Rectangle 4"/>
            <p:cNvSpPr/>
            <p:nvPr/>
          </p:nvSpPr>
          <p:spPr>
            <a:xfrm>
              <a:off x="232671" y="445931"/>
              <a:ext cx="5487176" cy="3674080"/>
            </a:xfrm>
            <a:prstGeom prst="rect">
              <a:avLst/>
            </a:prstGeom>
            <a:noFill/>
            <a:ln w="6350" cmpd="sng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5719847" y="445931"/>
              <a:ext cx="5487176" cy="3674080"/>
            </a:xfrm>
            <a:prstGeom prst="rect">
              <a:avLst/>
            </a:prstGeom>
            <a:noFill/>
            <a:ln w="6350" cmpd="sng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Line 277"/>
          <p:cNvSpPr>
            <a:spLocks noChangeShapeType="1"/>
          </p:cNvSpPr>
          <p:nvPr/>
        </p:nvSpPr>
        <p:spPr bwMode="auto">
          <a:xfrm>
            <a:off x="-77512" y="2320518"/>
            <a:ext cx="115075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278"/>
          <p:cNvSpPr>
            <a:spLocks noChangeShapeType="1"/>
          </p:cNvSpPr>
          <p:nvPr/>
        </p:nvSpPr>
        <p:spPr bwMode="auto">
          <a:xfrm>
            <a:off x="-77512" y="2548869"/>
            <a:ext cx="115075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279"/>
          <p:cNvSpPr>
            <a:spLocks noChangeShapeType="1"/>
          </p:cNvSpPr>
          <p:nvPr/>
        </p:nvSpPr>
        <p:spPr bwMode="auto">
          <a:xfrm>
            <a:off x="-77512" y="2777220"/>
            <a:ext cx="115075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280"/>
          <p:cNvSpPr>
            <a:spLocks noChangeShapeType="1"/>
          </p:cNvSpPr>
          <p:nvPr/>
        </p:nvSpPr>
        <p:spPr bwMode="auto">
          <a:xfrm>
            <a:off x="-77512" y="3005571"/>
            <a:ext cx="115075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281"/>
          <p:cNvSpPr>
            <a:spLocks noChangeShapeType="1"/>
          </p:cNvSpPr>
          <p:nvPr/>
        </p:nvSpPr>
        <p:spPr bwMode="auto">
          <a:xfrm>
            <a:off x="-77512" y="3233922"/>
            <a:ext cx="115075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282"/>
          <p:cNvSpPr>
            <a:spLocks noChangeShapeType="1"/>
          </p:cNvSpPr>
          <p:nvPr/>
        </p:nvSpPr>
        <p:spPr bwMode="auto">
          <a:xfrm>
            <a:off x="-77512" y="3462273"/>
            <a:ext cx="115075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283"/>
          <p:cNvSpPr>
            <a:spLocks noChangeShapeType="1"/>
          </p:cNvSpPr>
          <p:nvPr/>
        </p:nvSpPr>
        <p:spPr bwMode="auto">
          <a:xfrm>
            <a:off x="-77512" y="3690624"/>
            <a:ext cx="115075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284"/>
          <p:cNvSpPr>
            <a:spLocks noChangeShapeType="1"/>
          </p:cNvSpPr>
          <p:nvPr/>
        </p:nvSpPr>
        <p:spPr bwMode="auto">
          <a:xfrm>
            <a:off x="-77512" y="3918976"/>
            <a:ext cx="115075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285"/>
          <p:cNvSpPr>
            <a:spLocks noChangeShapeType="1"/>
          </p:cNvSpPr>
          <p:nvPr/>
        </p:nvSpPr>
        <p:spPr bwMode="auto">
          <a:xfrm>
            <a:off x="-77512" y="2092167"/>
            <a:ext cx="115075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5" name="Group 44"/>
          <p:cNvGrpSpPr/>
          <p:nvPr/>
        </p:nvGrpSpPr>
        <p:grpSpPr>
          <a:xfrm>
            <a:off x="-77512" y="663183"/>
            <a:ext cx="11507513" cy="482600"/>
            <a:chOff x="-74339" y="653489"/>
            <a:chExt cx="5341937" cy="482600"/>
          </a:xfrm>
        </p:grpSpPr>
        <p:sp>
          <p:nvSpPr>
            <p:cNvPr id="31" name="Line 369"/>
            <p:cNvSpPr>
              <a:spLocks noChangeShapeType="1"/>
            </p:cNvSpPr>
            <p:nvPr/>
          </p:nvSpPr>
          <p:spPr bwMode="auto">
            <a:xfrm>
              <a:off x="-74339" y="653489"/>
              <a:ext cx="53419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370"/>
            <p:cNvSpPr>
              <a:spLocks noChangeShapeType="1"/>
            </p:cNvSpPr>
            <p:nvPr/>
          </p:nvSpPr>
          <p:spPr bwMode="auto">
            <a:xfrm>
              <a:off x="-74339" y="894789"/>
              <a:ext cx="53419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371"/>
            <p:cNvSpPr>
              <a:spLocks noChangeShapeType="1"/>
            </p:cNvSpPr>
            <p:nvPr/>
          </p:nvSpPr>
          <p:spPr bwMode="auto">
            <a:xfrm>
              <a:off x="-74339" y="1136089"/>
              <a:ext cx="53419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" name="Line 381"/>
          <p:cNvSpPr>
            <a:spLocks noChangeShapeType="1"/>
          </p:cNvSpPr>
          <p:nvPr/>
        </p:nvSpPr>
        <p:spPr bwMode="auto">
          <a:xfrm>
            <a:off x="-77512" y="1353446"/>
            <a:ext cx="11507513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384"/>
          <p:cNvSpPr>
            <a:spLocks noChangeShapeType="1"/>
          </p:cNvSpPr>
          <p:nvPr/>
        </p:nvSpPr>
        <p:spPr bwMode="auto">
          <a:xfrm>
            <a:off x="-77512" y="1518676"/>
            <a:ext cx="11507513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385"/>
          <p:cNvSpPr>
            <a:spLocks noChangeShapeType="1"/>
          </p:cNvSpPr>
          <p:nvPr/>
        </p:nvSpPr>
        <p:spPr bwMode="auto">
          <a:xfrm>
            <a:off x="-77512" y="1677634"/>
            <a:ext cx="11507513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385"/>
          <p:cNvSpPr>
            <a:spLocks noChangeShapeType="1"/>
          </p:cNvSpPr>
          <p:nvPr/>
        </p:nvSpPr>
        <p:spPr bwMode="auto">
          <a:xfrm>
            <a:off x="-77512" y="1849422"/>
            <a:ext cx="11507513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286"/>
          <p:cNvSpPr>
            <a:spLocks noChangeShapeType="1"/>
          </p:cNvSpPr>
          <p:nvPr/>
        </p:nvSpPr>
        <p:spPr bwMode="auto">
          <a:xfrm>
            <a:off x="895903" y="1677634"/>
            <a:ext cx="0" cy="225086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287"/>
          <p:cNvSpPr>
            <a:spLocks noChangeShapeType="1"/>
          </p:cNvSpPr>
          <p:nvPr/>
        </p:nvSpPr>
        <p:spPr bwMode="auto">
          <a:xfrm>
            <a:off x="2962890" y="1677633"/>
            <a:ext cx="0" cy="22508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288"/>
          <p:cNvSpPr>
            <a:spLocks noChangeShapeType="1"/>
          </p:cNvSpPr>
          <p:nvPr/>
        </p:nvSpPr>
        <p:spPr bwMode="auto">
          <a:xfrm>
            <a:off x="2586985" y="1666000"/>
            <a:ext cx="0" cy="226250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289"/>
          <p:cNvSpPr>
            <a:spLocks noChangeShapeType="1"/>
          </p:cNvSpPr>
          <p:nvPr/>
        </p:nvSpPr>
        <p:spPr bwMode="auto">
          <a:xfrm>
            <a:off x="3286340" y="1666000"/>
            <a:ext cx="0" cy="226250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Text Box 332"/>
          <p:cNvSpPr txBox="1">
            <a:spLocks noChangeArrowheads="1"/>
          </p:cNvSpPr>
          <p:nvPr/>
        </p:nvSpPr>
        <p:spPr bwMode="auto">
          <a:xfrm>
            <a:off x="213000" y="3935256"/>
            <a:ext cx="546735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6862763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6862763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6862763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6862763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6862763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862763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862763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862763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862763" algn="r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tabLst>
                <a:tab pos="5195888" algn="r"/>
                <a:tab pos="6862763" algn="r"/>
              </a:tabLst>
            </a:pPr>
            <a:r>
              <a:rPr lang="en-US" sz="600" dirty="0">
                <a:latin typeface="Arial" charset="0"/>
              </a:rPr>
              <a:t>SDBAR-4X6   -   1586-</a:t>
            </a:r>
            <a:r>
              <a:rPr lang="en-US" sz="600" dirty="0" smtClean="0">
                <a:latin typeface="Arial" charset="0"/>
              </a:rPr>
              <a:t>1	E</a:t>
            </a:r>
            <a:r>
              <a:rPr lang="en-US" sz="600" dirty="0">
                <a:latin typeface="Arial" charset="0"/>
              </a:rPr>
              <a:t>. Greene &amp; Company – Fairfield, NJ 07004     877-838-5250</a:t>
            </a:r>
          </a:p>
        </p:txBody>
      </p:sp>
      <p:sp>
        <p:nvSpPr>
          <p:cNvPr id="25" name="Line 358"/>
          <p:cNvSpPr>
            <a:spLocks noChangeShapeType="1"/>
          </p:cNvSpPr>
          <p:nvPr/>
        </p:nvSpPr>
        <p:spPr bwMode="auto">
          <a:xfrm>
            <a:off x="550695" y="1666001"/>
            <a:ext cx="0" cy="226250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6" name="Line 362"/>
          <p:cNvSpPr>
            <a:spLocks noChangeShapeType="1"/>
          </p:cNvSpPr>
          <p:nvPr/>
        </p:nvSpPr>
        <p:spPr bwMode="auto">
          <a:xfrm>
            <a:off x="3626915" y="1677633"/>
            <a:ext cx="0" cy="22508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63"/>
          <p:cNvSpPr>
            <a:spLocks noChangeShapeType="1"/>
          </p:cNvSpPr>
          <p:nvPr/>
        </p:nvSpPr>
        <p:spPr bwMode="auto">
          <a:xfrm>
            <a:off x="5275425" y="1666000"/>
            <a:ext cx="0" cy="226250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Text Box 373"/>
          <p:cNvSpPr txBox="1">
            <a:spLocks noChangeArrowheads="1"/>
          </p:cNvSpPr>
          <p:nvPr/>
        </p:nvSpPr>
        <p:spPr bwMode="auto">
          <a:xfrm>
            <a:off x="522564" y="478357"/>
            <a:ext cx="242093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>
                <a:latin typeface="Arial" charset="0"/>
              </a:rPr>
              <a:t>NAME</a:t>
            </a:r>
          </a:p>
        </p:txBody>
      </p:sp>
      <p:sp>
        <p:nvSpPr>
          <p:cNvPr id="35" name="Text Box 374"/>
          <p:cNvSpPr txBox="1">
            <a:spLocks noChangeArrowheads="1"/>
          </p:cNvSpPr>
          <p:nvPr/>
        </p:nvSpPr>
        <p:spPr bwMode="auto">
          <a:xfrm>
            <a:off x="3655264" y="488051"/>
            <a:ext cx="150018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00" dirty="0">
                <a:latin typeface="Arial" charset="0"/>
              </a:rPr>
              <a:t>BOX No.</a:t>
            </a:r>
          </a:p>
        </p:txBody>
      </p:sp>
      <p:sp>
        <p:nvSpPr>
          <p:cNvPr id="40" name="Line 380"/>
          <p:cNvSpPr>
            <a:spLocks noChangeShapeType="1"/>
          </p:cNvSpPr>
          <p:nvPr/>
        </p:nvSpPr>
        <p:spPr bwMode="auto">
          <a:xfrm>
            <a:off x="2941910" y="653489"/>
            <a:ext cx="0" cy="688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Text Box 373"/>
          <p:cNvSpPr txBox="1">
            <a:spLocks noChangeArrowheads="1"/>
          </p:cNvSpPr>
          <p:nvPr/>
        </p:nvSpPr>
        <p:spPr bwMode="auto">
          <a:xfrm>
            <a:off x="189068" y="1332782"/>
            <a:ext cx="5487175" cy="36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700" dirty="0">
                <a:latin typeface="Arial" charset="0"/>
              </a:rPr>
              <a:t>A</a:t>
            </a:r>
            <a:r>
              <a:rPr lang="en-US" sz="700" dirty="0" smtClean="0">
                <a:latin typeface="Arial" charset="0"/>
              </a:rPr>
              <a:t>BOVE ARE SIGNATURES AUTHORIZED TO HAVE ACCESS TO THIS BOX</a:t>
            </a:r>
          </a:p>
          <a:p>
            <a:pPr algn="ctr">
              <a:spcBef>
                <a:spcPct val="50000"/>
              </a:spcBef>
            </a:pPr>
            <a:r>
              <a:rPr lang="en-US" sz="700" dirty="0" smtClean="0">
                <a:latin typeface="Arial" charset="0"/>
              </a:rPr>
              <a:t>RECORD OF VISITATIONS</a:t>
            </a:r>
            <a:endParaRPr lang="en-US" sz="700" dirty="0">
              <a:latin typeface="Arial" charset="0"/>
            </a:endParaRPr>
          </a:p>
        </p:txBody>
      </p:sp>
      <p:sp>
        <p:nvSpPr>
          <p:cNvPr id="50" name="Text Box 373"/>
          <p:cNvSpPr txBox="1">
            <a:spLocks noChangeArrowheads="1"/>
          </p:cNvSpPr>
          <p:nvPr/>
        </p:nvSpPr>
        <p:spPr bwMode="auto">
          <a:xfrm>
            <a:off x="-106598" y="1666001"/>
            <a:ext cx="5959915" cy="200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tabLst>
                <a:tab pos="396875" algn="ctr"/>
                <a:tab pos="746125" algn="ctr"/>
                <a:tab pos="1774825" algn="ctr"/>
                <a:tab pos="2801938" algn="ctr"/>
                <a:tab pos="3141663" algn="ctr"/>
                <a:tab pos="3489325" algn="ctr"/>
                <a:tab pos="4518025" algn="ctr"/>
                <a:tab pos="5486400" algn="ctr"/>
              </a:tabLst>
            </a:pPr>
            <a:r>
              <a:rPr lang="en-US" sz="700" dirty="0">
                <a:latin typeface="Arial" charset="0"/>
              </a:rPr>
              <a:t>	</a:t>
            </a:r>
            <a:r>
              <a:rPr lang="en-US" sz="600" dirty="0" smtClean="0">
                <a:latin typeface="Arial" charset="0"/>
              </a:rPr>
              <a:t>DATE	TIME	SIGNATURE	ATT. BY	DATE	TIME	SIGNATURE	ATT. BY</a:t>
            </a:r>
            <a:endParaRPr lang="en-US" sz="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013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/>
          <p:cNvGrpSpPr/>
          <p:nvPr/>
        </p:nvGrpSpPr>
        <p:grpSpPr>
          <a:xfrm>
            <a:off x="189066" y="445931"/>
            <a:ext cx="10974353" cy="3674080"/>
            <a:chOff x="232671" y="445931"/>
            <a:chExt cx="10974352" cy="3674080"/>
          </a:xfrm>
        </p:grpSpPr>
        <p:sp>
          <p:nvSpPr>
            <p:cNvPr id="5" name="Rectangle 4"/>
            <p:cNvSpPr/>
            <p:nvPr/>
          </p:nvSpPr>
          <p:spPr>
            <a:xfrm>
              <a:off x="232671" y="445931"/>
              <a:ext cx="5487176" cy="3674080"/>
            </a:xfrm>
            <a:prstGeom prst="rect">
              <a:avLst/>
            </a:prstGeom>
            <a:noFill/>
            <a:ln w="6350" cmpd="sng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5719847" y="445931"/>
              <a:ext cx="5487176" cy="3674080"/>
            </a:xfrm>
            <a:prstGeom prst="rect">
              <a:avLst/>
            </a:prstGeom>
            <a:noFill/>
            <a:ln w="6350" cmpd="sng"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Line 277"/>
          <p:cNvSpPr>
            <a:spLocks noChangeShapeType="1"/>
          </p:cNvSpPr>
          <p:nvPr/>
        </p:nvSpPr>
        <p:spPr bwMode="auto">
          <a:xfrm>
            <a:off x="-77512" y="1400109"/>
            <a:ext cx="115075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278"/>
          <p:cNvSpPr>
            <a:spLocks noChangeShapeType="1"/>
          </p:cNvSpPr>
          <p:nvPr/>
        </p:nvSpPr>
        <p:spPr bwMode="auto">
          <a:xfrm>
            <a:off x="-77512" y="1628994"/>
            <a:ext cx="115075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279"/>
          <p:cNvSpPr>
            <a:spLocks noChangeShapeType="1"/>
          </p:cNvSpPr>
          <p:nvPr/>
        </p:nvSpPr>
        <p:spPr bwMode="auto">
          <a:xfrm>
            <a:off x="-77512" y="1857879"/>
            <a:ext cx="115075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280"/>
          <p:cNvSpPr>
            <a:spLocks noChangeShapeType="1"/>
          </p:cNvSpPr>
          <p:nvPr/>
        </p:nvSpPr>
        <p:spPr bwMode="auto">
          <a:xfrm>
            <a:off x="-77512" y="2086764"/>
            <a:ext cx="115075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281"/>
          <p:cNvSpPr>
            <a:spLocks noChangeShapeType="1"/>
          </p:cNvSpPr>
          <p:nvPr/>
        </p:nvSpPr>
        <p:spPr bwMode="auto">
          <a:xfrm>
            <a:off x="-77512" y="2315649"/>
            <a:ext cx="115075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282"/>
          <p:cNvSpPr>
            <a:spLocks noChangeShapeType="1"/>
          </p:cNvSpPr>
          <p:nvPr/>
        </p:nvSpPr>
        <p:spPr bwMode="auto">
          <a:xfrm>
            <a:off x="-77512" y="2544534"/>
            <a:ext cx="115075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283"/>
          <p:cNvSpPr>
            <a:spLocks noChangeShapeType="1"/>
          </p:cNvSpPr>
          <p:nvPr/>
        </p:nvSpPr>
        <p:spPr bwMode="auto">
          <a:xfrm>
            <a:off x="-77512" y="2773419"/>
            <a:ext cx="115075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284"/>
          <p:cNvSpPr>
            <a:spLocks noChangeShapeType="1"/>
          </p:cNvSpPr>
          <p:nvPr/>
        </p:nvSpPr>
        <p:spPr bwMode="auto">
          <a:xfrm>
            <a:off x="-77512" y="3002304"/>
            <a:ext cx="115075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285"/>
          <p:cNvSpPr>
            <a:spLocks noChangeShapeType="1"/>
          </p:cNvSpPr>
          <p:nvPr/>
        </p:nvSpPr>
        <p:spPr bwMode="auto">
          <a:xfrm>
            <a:off x="-77512" y="1171224"/>
            <a:ext cx="115075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385"/>
          <p:cNvSpPr>
            <a:spLocks noChangeShapeType="1"/>
          </p:cNvSpPr>
          <p:nvPr/>
        </p:nvSpPr>
        <p:spPr bwMode="auto">
          <a:xfrm>
            <a:off x="-77512" y="756691"/>
            <a:ext cx="11507513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385"/>
          <p:cNvSpPr>
            <a:spLocks noChangeShapeType="1"/>
          </p:cNvSpPr>
          <p:nvPr/>
        </p:nvSpPr>
        <p:spPr bwMode="auto">
          <a:xfrm>
            <a:off x="-77512" y="928479"/>
            <a:ext cx="11507513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Line 284"/>
          <p:cNvSpPr>
            <a:spLocks noChangeShapeType="1"/>
          </p:cNvSpPr>
          <p:nvPr/>
        </p:nvSpPr>
        <p:spPr bwMode="auto">
          <a:xfrm>
            <a:off x="-77512" y="3231189"/>
            <a:ext cx="115075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Line 284"/>
          <p:cNvSpPr>
            <a:spLocks noChangeShapeType="1"/>
          </p:cNvSpPr>
          <p:nvPr/>
        </p:nvSpPr>
        <p:spPr bwMode="auto">
          <a:xfrm>
            <a:off x="-77512" y="3460074"/>
            <a:ext cx="115075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Line 284"/>
          <p:cNvSpPr>
            <a:spLocks noChangeShapeType="1"/>
          </p:cNvSpPr>
          <p:nvPr/>
        </p:nvSpPr>
        <p:spPr bwMode="auto">
          <a:xfrm>
            <a:off x="-77512" y="3688959"/>
            <a:ext cx="115075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Line 284"/>
          <p:cNvSpPr>
            <a:spLocks noChangeShapeType="1"/>
          </p:cNvSpPr>
          <p:nvPr/>
        </p:nvSpPr>
        <p:spPr bwMode="auto">
          <a:xfrm>
            <a:off x="-77512" y="3917845"/>
            <a:ext cx="115075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-106598" y="488052"/>
            <a:ext cx="5959915" cy="3631871"/>
            <a:chOff x="-106599" y="488051"/>
            <a:chExt cx="5959916" cy="3631871"/>
          </a:xfrm>
        </p:grpSpPr>
        <p:sp>
          <p:nvSpPr>
            <p:cNvPr id="24" name="Text Box 332"/>
            <p:cNvSpPr txBox="1">
              <a:spLocks noChangeArrowheads="1"/>
            </p:cNvSpPr>
            <p:nvPr/>
          </p:nvSpPr>
          <p:spPr bwMode="auto">
            <a:xfrm>
              <a:off x="212999" y="3935256"/>
              <a:ext cx="5467350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tabLst>
                  <a:tab pos="6862763" algn="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>
                <a:tabLst>
                  <a:tab pos="6862763" algn="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tabLst>
                  <a:tab pos="6862763" algn="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tabLst>
                  <a:tab pos="6862763" algn="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tabLst>
                  <a:tab pos="6862763" algn="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6862763" algn="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6862763" algn="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6862763" algn="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6862763" algn="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tabLst>
                  <a:tab pos="5195888" algn="r"/>
                  <a:tab pos="6862763" algn="r"/>
                </a:tabLst>
              </a:pPr>
              <a:r>
                <a:rPr lang="en-US" sz="600" dirty="0">
                  <a:latin typeface="Arial" charset="0"/>
                </a:rPr>
                <a:t>SDBAR-4X6   -   1586</a:t>
              </a:r>
              <a:r>
                <a:rPr lang="en-US" sz="600" dirty="0" smtClean="0">
                  <a:latin typeface="Arial" charset="0"/>
                </a:rPr>
                <a:t>-</a:t>
              </a:r>
              <a:r>
                <a:rPr lang="en-US" sz="600" dirty="0">
                  <a:latin typeface="Arial" charset="0"/>
                </a:rPr>
                <a:t>2</a:t>
              </a:r>
              <a:r>
                <a:rPr lang="en-US" sz="600" dirty="0" smtClean="0">
                  <a:latin typeface="Arial" charset="0"/>
                </a:rPr>
                <a:t>	E</a:t>
              </a:r>
              <a:r>
                <a:rPr lang="en-US" sz="600" dirty="0">
                  <a:latin typeface="Arial" charset="0"/>
                </a:rPr>
                <a:t>. Greene &amp; Company – Fairfield, NJ 07004     877-838-5250</a:t>
              </a: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550694" y="745055"/>
              <a:ext cx="4724730" cy="3172789"/>
              <a:chOff x="550694" y="745056"/>
              <a:chExt cx="4724730" cy="2262502"/>
            </a:xfrm>
          </p:grpSpPr>
          <p:sp>
            <p:nvSpPr>
              <p:cNvPr id="20" name="Line 286"/>
              <p:cNvSpPr>
                <a:spLocks noChangeShapeType="1"/>
              </p:cNvSpPr>
              <p:nvPr/>
            </p:nvSpPr>
            <p:spPr bwMode="auto">
              <a:xfrm>
                <a:off x="895902" y="756690"/>
                <a:ext cx="0" cy="225086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Line 287"/>
              <p:cNvSpPr>
                <a:spLocks noChangeShapeType="1"/>
              </p:cNvSpPr>
              <p:nvPr/>
            </p:nvSpPr>
            <p:spPr bwMode="auto">
              <a:xfrm>
                <a:off x="2962889" y="756690"/>
                <a:ext cx="0" cy="22508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Line 288"/>
              <p:cNvSpPr>
                <a:spLocks noChangeShapeType="1"/>
              </p:cNvSpPr>
              <p:nvPr/>
            </p:nvSpPr>
            <p:spPr bwMode="auto">
              <a:xfrm>
                <a:off x="2586984" y="745056"/>
                <a:ext cx="0" cy="226250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Line 289"/>
              <p:cNvSpPr>
                <a:spLocks noChangeShapeType="1"/>
              </p:cNvSpPr>
              <p:nvPr/>
            </p:nvSpPr>
            <p:spPr bwMode="auto">
              <a:xfrm>
                <a:off x="3286341" y="745056"/>
                <a:ext cx="0" cy="226250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Line 358"/>
              <p:cNvSpPr>
                <a:spLocks noChangeShapeType="1"/>
              </p:cNvSpPr>
              <p:nvPr/>
            </p:nvSpPr>
            <p:spPr bwMode="auto">
              <a:xfrm>
                <a:off x="550694" y="745057"/>
                <a:ext cx="0" cy="226250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" name="Line 362"/>
              <p:cNvSpPr>
                <a:spLocks noChangeShapeType="1"/>
              </p:cNvSpPr>
              <p:nvPr/>
            </p:nvSpPr>
            <p:spPr bwMode="auto">
              <a:xfrm>
                <a:off x="3626916" y="756690"/>
                <a:ext cx="0" cy="22508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363"/>
              <p:cNvSpPr>
                <a:spLocks noChangeShapeType="1"/>
              </p:cNvSpPr>
              <p:nvPr/>
            </p:nvSpPr>
            <p:spPr bwMode="auto">
              <a:xfrm>
                <a:off x="5275424" y="745056"/>
                <a:ext cx="0" cy="226250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0" name="Text Box 373"/>
            <p:cNvSpPr txBox="1">
              <a:spLocks noChangeArrowheads="1"/>
            </p:cNvSpPr>
            <p:nvPr/>
          </p:nvSpPr>
          <p:spPr bwMode="auto">
            <a:xfrm>
              <a:off x="-106599" y="728424"/>
              <a:ext cx="5959916" cy="2000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tabLst>
                  <a:tab pos="396875" algn="ctr"/>
                  <a:tab pos="746125" algn="ctr"/>
                  <a:tab pos="1774825" algn="ctr"/>
                  <a:tab pos="2801938" algn="ctr"/>
                  <a:tab pos="3141663" algn="ctr"/>
                  <a:tab pos="3489325" algn="ctr"/>
                  <a:tab pos="4518025" algn="ctr"/>
                  <a:tab pos="5486400" algn="ctr"/>
                </a:tabLst>
              </a:pPr>
              <a:r>
                <a:rPr lang="en-US" sz="700" dirty="0">
                  <a:latin typeface="Arial" charset="0"/>
                </a:rPr>
                <a:t>	</a:t>
              </a:r>
              <a:r>
                <a:rPr lang="en-US" sz="600" dirty="0" smtClean="0">
                  <a:latin typeface="Arial" charset="0"/>
                </a:rPr>
                <a:t>DATE	TIME	SIGNATURE	ATT. BY	DATE	TIME	SIGNATURE	ATT. BY</a:t>
              </a:r>
              <a:endParaRPr lang="en-US" sz="600" dirty="0">
                <a:latin typeface="Arial" charset="0"/>
              </a:endParaRPr>
            </a:p>
          </p:txBody>
        </p:sp>
        <p:sp>
          <p:nvSpPr>
            <p:cNvPr id="58" name="Text Box 374"/>
            <p:cNvSpPr txBox="1">
              <a:spLocks noChangeArrowheads="1"/>
            </p:cNvSpPr>
            <p:nvPr/>
          </p:nvSpPr>
          <p:spPr bwMode="auto">
            <a:xfrm>
              <a:off x="3655262" y="488051"/>
              <a:ext cx="1500188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 dirty="0">
                  <a:latin typeface="Arial" charset="0"/>
                </a:rPr>
                <a:t>BOX No.</a:t>
              </a: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5374665" y="488052"/>
            <a:ext cx="5959915" cy="3631871"/>
            <a:chOff x="-106599" y="488051"/>
            <a:chExt cx="5959916" cy="3631871"/>
          </a:xfrm>
        </p:grpSpPr>
        <p:sp>
          <p:nvSpPr>
            <p:cNvPr id="61" name="Text Box 332"/>
            <p:cNvSpPr txBox="1">
              <a:spLocks noChangeArrowheads="1"/>
            </p:cNvSpPr>
            <p:nvPr/>
          </p:nvSpPr>
          <p:spPr bwMode="auto">
            <a:xfrm>
              <a:off x="212999" y="3935256"/>
              <a:ext cx="5467350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tabLst>
                  <a:tab pos="6862763" algn="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>
                <a:tabLst>
                  <a:tab pos="6862763" algn="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tabLst>
                  <a:tab pos="6862763" algn="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tabLst>
                  <a:tab pos="6862763" algn="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tabLst>
                  <a:tab pos="6862763" algn="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6862763" algn="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6862763" algn="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6862763" algn="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6862763" algn="r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tabLst>
                  <a:tab pos="5195888" algn="r"/>
                  <a:tab pos="6862763" algn="r"/>
                </a:tabLst>
              </a:pPr>
              <a:r>
                <a:rPr lang="en-US" sz="600" dirty="0">
                  <a:latin typeface="Arial" charset="0"/>
                </a:rPr>
                <a:t>SDBAR-4X6   -   1586</a:t>
              </a:r>
              <a:r>
                <a:rPr lang="en-US" sz="600" dirty="0" smtClean="0">
                  <a:latin typeface="Arial" charset="0"/>
                </a:rPr>
                <a:t>-</a:t>
              </a:r>
              <a:r>
                <a:rPr lang="en-US" sz="600" dirty="0">
                  <a:latin typeface="Arial" charset="0"/>
                </a:rPr>
                <a:t>2</a:t>
              </a:r>
              <a:r>
                <a:rPr lang="en-US" sz="600" dirty="0" smtClean="0">
                  <a:latin typeface="Arial" charset="0"/>
                </a:rPr>
                <a:t>	E</a:t>
              </a:r>
              <a:r>
                <a:rPr lang="en-US" sz="600" dirty="0">
                  <a:latin typeface="Arial" charset="0"/>
                </a:rPr>
                <a:t>. Greene &amp; Company – Fairfield, NJ 07004     877-838-5250</a:t>
              </a:r>
            </a:p>
          </p:txBody>
        </p:sp>
        <p:grpSp>
          <p:nvGrpSpPr>
            <p:cNvPr id="62" name="Group 61"/>
            <p:cNvGrpSpPr/>
            <p:nvPr/>
          </p:nvGrpSpPr>
          <p:grpSpPr>
            <a:xfrm>
              <a:off x="550694" y="745055"/>
              <a:ext cx="4724730" cy="3172789"/>
              <a:chOff x="550694" y="745056"/>
              <a:chExt cx="4724730" cy="2262502"/>
            </a:xfrm>
          </p:grpSpPr>
          <p:sp>
            <p:nvSpPr>
              <p:cNvPr id="65" name="Line 286"/>
              <p:cNvSpPr>
                <a:spLocks noChangeShapeType="1"/>
              </p:cNvSpPr>
              <p:nvPr/>
            </p:nvSpPr>
            <p:spPr bwMode="auto">
              <a:xfrm>
                <a:off x="895902" y="756690"/>
                <a:ext cx="0" cy="225086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" name="Line 287"/>
              <p:cNvSpPr>
                <a:spLocks noChangeShapeType="1"/>
              </p:cNvSpPr>
              <p:nvPr/>
            </p:nvSpPr>
            <p:spPr bwMode="auto">
              <a:xfrm>
                <a:off x="2962889" y="756690"/>
                <a:ext cx="0" cy="22508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" name="Line 288"/>
              <p:cNvSpPr>
                <a:spLocks noChangeShapeType="1"/>
              </p:cNvSpPr>
              <p:nvPr/>
            </p:nvSpPr>
            <p:spPr bwMode="auto">
              <a:xfrm>
                <a:off x="2586984" y="745056"/>
                <a:ext cx="0" cy="226250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" name="Line 289"/>
              <p:cNvSpPr>
                <a:spLocks noChangeShapeType="1"/>
              </p:cNvSpPr>
              <p:nvPr/>
            </p:nvSpPr>
            <p:spPr bwMode="auto">
              <a:xfrm>
                <a:off x="3286341" y="745056"/>
                <a:ext cx="0" cy="226250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" name="Line 358"/>
              <p:cNvSpPr>
                <a:spLocks noChangeShapeType="1"/>
              </p:cNvSpPr>
              <p:nvPr/>
            </p:nvSpPr>
            <p:spPr bwMode="auto">
              <a:xfrm>
                <a:off x="550694" y="745057"/>
                <a:ext cx="0" cy="226250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1" name="Line 362"/>
              <p:cNvSpPr>
                <a:spLocks noChangeShapeType="1"/>
              </p:cNvSpPr>
              <p:nvPr/>
            </p:nvSpPr>
            <p:spPr bwMode="auto">
              <a:xfrm>
                <a:off x="3626916" y="756690"/>
                <a:ext cx="0" cy="22508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Line 363"/>
              <p:cNvSpPr>
                <a:spLocks noChangeShapeType="1"/>
              </p:cNvSpPr>
              <p:nvPr/>
            </p:nvSpPr>
            <p:spPr bwMode="auto">
              <a:xfrm>
                <a:off x="5275424" y="745056"/>
                <a:ext cx="0" cy="226250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3" name="Text Box 373"/>
            <p:cNvSpPr txBox="1">
              <a:spLocks noChangeArrowheads="1"/>
            </p:cNvSpPr>
            <p:nvPr/>
          </p:nvSpPr>
          <p:spPr bwMode="auto">
            <a:xfrm>
              <a:off x="-106599" y="728424"/>
              <a:ext cx="5959916" cy="2000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tabLst>
                  <a:tab pos="396875" algn="ctr"/>
                  <a:tab pos="746125" algn="ctr"/>
                  <a:tab pos="1774825" algn="ctr"/>
                  <a:tab pos="2801938" algn="ctr"/>
                  <a:tab pos="3141663" algn="ctr"/>
                  <a:tab pos="3489325" algn="ctr"/>
                  <a:tab pos="4518025" algn="ctr"/>
                  <a:tab pos="5486400" algn="ctr"/>
                </a:tabLst>
              </a:pPr>
              <a:r>
                <a:rPr lang="en-US" sz="700" dirty="0">
                  <a:latin typeface="Arial" charset="0"/>
                </a:rPr>
                <a:t>	</a:t>
              </a:r>
              <a:r>
                <a:rPr lang="en-US" sz="600" dirty="0" smtClean="0">
                  <a:latin typeface="Arial" charset="0"/>
                </a:rPr>
                <a:t>DATE	TIME	SIGNATURE	ATT. BY	DATE	TIME	SIGNATURE	ATT. BY</a:t>
              </a:r>
              <a:endParaRPr lang="en-US" sz="600" dirty="0">
                <a:latin typeface="Arial" charset="0"/>
              </a:endParaRPr>
            </a:p>
          </p:txBody>
        </p:sp>
        <p:sp>
          <p:nvSpPr>
            <p:cNvPr id="64" name="Text Box 374"/>
            <p:cNvSpPr txBox="1">
              <a:spLocks noChangeArrowheads="1"/>
            </p:cNvSpPr>
            <p:nvPr/>
          </p:nvSpPr>
          <p:spPr bwMode="auto">
            <a:xfrm>
              <a:off x="3655262" y="488051"/>
              <a:ext cx="1500188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 dirty="0">
                  <a:latin typeface="Arial" charset="0"/>
                </a:rPr>
                <a:t>BOX No.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65811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1005</TotalTime>
  <Words>68</Words>
  <Application>Microsoft Macintosh PowerPoint</Application>
  <PresentationFormat>Custom</PresentationFormat>
  <Paragraphs>18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10</cp:revision>
  <cp:lastPrinted>2012-03-01T13:28:33Z</cp:lastPrinted>
  <dcterms:created xsi:type="dcterms:W3CDTF">2012-02-29T20:44:49Z</dcterms:created>
  <dcterms:modified xsi:type="dcterms:W3CDTF">2012-03-01T13:30:42Z</dcterms:modified>
</cp:coreProperties>
</file>