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6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3736" y="200"/>
      </p:cViewPr>
      <p:guideLst>
        <p:guide orient="horz" pos="3456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408682"/>
            <a:ext cx="582930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6217920"/>
            <a:ext cx="480060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0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2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223" y="439423"/>
            <a:ext cx="1851421" cy="93624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956" y="439423"/>
            <a:ext cx="5439966" cy="93624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0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051042"/>
            <a:ext cx="5829300" cy="217932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650742"/>
            <a:ext cx="5829300" cy="24002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5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957" y="2560322"/>
            <a:ext cx="3645694" cy="72415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1951" y="2560322"/>
            <a:ext cx="3645694" cy="72415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9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39421"/>
            <a:ext cx="61722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56181"/>
            <a:ext cx="3030141" cy="10236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479800"/>
            <a:ext cx="3030141" cy="63220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456181"/>
            <a:ext cx="3031331" cy="10236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479800"/>
            <a:ext cx="3031331" cy="63220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1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3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36880"/>
            <a:ext cx="2256235" cy="18592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436882"/>
            <a:ext cx="3833813" cy="93649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296162"/>
            <a:ext cx="2256235" cy="75057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7680960"/>
            <a:ext cx="4114800" cy="9067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980440"/>
            <a:ext cx="4114800" cy="65836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8587741"/>
            <a:ext cx="4114800" cy="12877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3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39421"/>
            <a:ext cx="61722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560322"/>
            <a:ext cx="6172200" cy="7241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10170162"/>
            <a:ext cx="160020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4AE51-F19A-2244-B169-F4B83845E5A2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10170162"/>
            <a:ext cx="217170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10170162"/>
            <a:ext cx="160020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515100" y="10629900"/>
            <a:ext cx="342900" cy="342900"/>
            <a:chOff x="6667500" y="9630413"/>
            <a:chExt cx="342900" cy="342900"/>
          </a:xfrm>
        </p:grpSpPr>
        <p:cxnSp>
          <p:nvCxnSpPr>
            <p:cNvPr id="10" name="Straight Connector 9"/>
            <p:cNvCxnSpPr/>
            <p:nvPr userDrawn="1"/>
          </p:nvCxnSpPr>
          <p:spPr>
            <a:xfrm rot="5400000">
              <a:off x="6496050" y="9801863"/>
              <a:ext cx="342900" cy="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6667500" y="9630413"/>
              <a:ext cx="342900" cy="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334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5893" y="16927"/>
            <a:ext cx="6687312" cy="11040659"/>
            <a:chOff x="95893" y="16927"/>
            <a:chExt cx="6687312" cy="11040659"/>
          </a:xfrm>
        </p:grpSpPr>
        <p:grpSp>
          <p:nvGrpSpPr>
            <p:cNvPr id="3" name="Group 2"/>
            <p:cNvGrpSpPr/>
            <p:nvPr/>
          </p:nvGrpSpPr>
          <p:grpSpPr>
            <a:xfrm>
              <a:off x="95893" y="16927"/>
              <a:ext cx="6687312" cy="10694585"/>
              <a:chOff x="95893" y="16927"/>
              <a:chExt cx="6687312" cy="10694585"/>
            </a:xfrm>
          </p:grpSpPr>
          <p:pic>
            <p:nvPicPr>
              <p:cNvPr id="55" name="Picture 54" descr="dclyout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893" y="16927"/>
                <a:ext cx="6687312" cy="10607040"/>
              </a:xfrm>
              <a:prstGeom prst="rect">
                <a:avLst/>
              </a:prstGeom>
            </p:spPr>
          </p:pic>
          <p:sp>
            <p:nvSpPr>
              <p:cNvPr id="56" name="Rectangle 202"/>
              <p:cNvSpPr>
                <a:spLocks noChangeArrowheads="1"/>
              </p:cNvSpPr>
              <p:nvPr/>
            </p:nvSpPr>
            <p:spPr bwMode="auto">
              <a:xfrm rot="5400000">
                <a:off x="-1292259" y="4767911"/>
                <a:ext cx="9151938" cy="273526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" name="Line 183"/>
            <p:cNvSpPr>
              <a:spLocks noChangeShapeType="1"/>
            </p:cNvSpPr>
            <p:nvPr/>
          </p:nvSpPr>
          <p:spPr bwMode="auto">
            <a:xfrm rot="5400000" flipV="1">
              <a:off x="1992279" y="10403536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Line 184"/>
            <p:cNvSpPr>
              <a:spLocks noChangeShapeType="1"/>
            </p:cNvSpPr>
            <p:nvPr/>
          </p:nvSpPr>
          <p:spPr bwMode="auto">
            <a:xfrm rot="5400000" flipH="1">
              <a:off x="1639854" y="10778186"/>
              <a:ext cx="546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Line 185"/>
            <p:cNvSpPr>
              <a:spLocks noChangeShapeType="1"/>
            </p:cNvSpPr>
            <p:nvPr/>
          </p:nvSpPr>
          <p:spPr bwMode="auto">
            <a:xfrm rot="5400000" flipV="1">
              <a:off x="4732304" y="10403536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86"/>
            <p:cNvSpPr>
              <a:spLocks noChangeShapeType="1"/>
            </p:cNvSpPr>
            <p:nvPr/>
          </p:nvSpPr>
          <p:spPr bwMode="auto">
            <a:xfrm rot="5400000" flipH="1">
              <a:off x="4383054" y="10784536"/>
              <a:ext cx="546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" name="Group 188"/>
            <p:cNvGrpSpPr>
              <a:grpSpLocks/>
            </p:cNvGrpSpPr>
            <p:nvPr/>
          </p:nvGrpSpPr>
          <p:grpSpPr bwMode="auto">
            <a:xfrm rot="5400000">
              <a:off x="1728754" y="1208735"/>
              <a:ext cx="520700" cy="584200"/>
              <a:chOff x="76" y="2528"/>
              <a:chExt cx="328" cy="368"/>
            </a:xfrm>
          </p:grpSpPr>
          <p:sp>
            <p:nvSpPr>
              <p:cNvPr id="161" name="Line 189"/>
              <p:cNvSpPr>
                <a:spLocks noChangeShapeType="1"/>
              </p:cNvSpPr>
              <p:nvPr/>
            </p:nvSpPr>
            <p:spPr bwMode="auto">
              <a:xfrm flipV="1">
                <a:off x="276" y="2528"/>
                <a:ext cx="0" cy="3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Line 190"/>
              <p:cNvSpPr>
                <a:spLocks noChangeShapeType="1"/>
              </p:cNvSpPr>
              <p:nvPr/>
            </p:nvSpPr>
            <p:spPr bwMode="auto">
              <a:xfrm>
                <a:off x="76" y="2760"/>
                <a:ext cx="32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8" name="Group 191"/>
            <p:cNvGrpSpPr>
              <a:grpSpLocks/>
            </p:cNvGrpSpPr>
            <p:nvPr/>
          </p:nvGrpSpPr>
          <p:grpSpPr bwMode="auto">
            <a:xfrm rot="5400000">
              <a:off x="4471954" y="1227785"/>
              <a:ext cx="520700" cy="584200"/>
              <a:chOff x="88" y="800"/>
              <a:chExt cx="328" cy="368"/>
            </a:xfrm>
          </p:grpSpPr>
          <p:sp>
            <p:nvSpPr>
              <p:cNvPr id="159" name="Line 192"/>
              <p:cNvSpPr>
                <a:spLocks noChangeShapeType="1"/>
              </p:cNvSpPr>
              <p:nvPr/>
            </p:nvSpPr>
            <p:spPr bwMode="auto">
              <a:xfrm flipV="1">
                <a:off x="276" y="800"/>
                <a:ext cx="0" cy="3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Line 193"/>
              <p:cNvSpPr>
                <a:spLocks noChangeShapeType="1"/>
              </p:cNvSpPr>
              <p:nvPr/>
            </p:nvSpPr>
            <p:spPr bwMode="auto">
              <a:xfrm>
                <a:off x="88" y="1032"/>
                <a:ext cx="32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" name="Group 195"/>
            <p:cNvGrpSpPr>
              <a:grpSpLocks/>
            </p:cNvGrpSpPr>
            <p:nvPr/>
          </p:nvGrpSpPr>
          <p:grpSpPr bwMode="auto">
            <a:xfrm rot="5400000">
              <a:off x="3090829" y="4418661"/>
              <a:ext cx="539750" cy="3327400"/>
              <a:chOff x="76" y="800"/>
              <a:chExt cx="340" cy="2096"/>
            </a:xfrm>
          </p:grpSpPr>
          <p:grpSp>
            <p:nvGrpSpPr>
              <p:cNvPr id="151" name="Group 196"/>
              <p:cNvGrpSpPr>
                <a:grpSpLocks/>
              </p:cNvGrpSpPr>
              <p:nvPr/>
            </p:nvGrpSpPr>
            <p:grpSpPr bwMode="auto">
              <a:xfrm>
                <a:off x="76" y="2528"/>
                <a:ext cx="328" cy="368"/>
                <a:chOff x="76" y="2528"/>
                <a:chExt cx="328" cy="368"/>
              </a:xfrm>
            </p:grpSpPr>
            <p:sp>
              <p:nvSpPr>
                <p:cNvPr id="155" name="Line 197"/>
                <p:cNvSpPr>
                  <a:spLocks noChangeShapeType="1"/>
                </p:cNvSpPr>
                <p:nvPr/>
              </p:nvSpPr>
              <p:spPr bwMode="auto">
                <a:xfrm flipV="1">
                  <a:off x="276" y="2528"/>
                  <a:ext cx="0" cy="36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" name="Line 198"/>
                <p:cNvSpPr>
                  <a:spLocks noChangeShapeType="1"/>
                </p:cNvSpPr>
                <p:nvPr/>
              </p:nvSpPr>
              <p:spPr bwMode="auto">
                <a:xfrm>
                  <a:off x="76" y="2760"/>
                  <a:ext cx="3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2" name="Group 199"/>
              <p:cNvGrpSpPr>
                <a:grpSpLocks/>
              </p:cNvGrpSpPr>
              <p:nvPr/>
            </p:nvGrpSpPr>
            <p:grpSpPr bwMode="auto">
              <a:xfrm>
                <a:off x="88" y="800"/>
                <a:ext cx="328" cy="368"/>
                <a:chOff x="88" y="800"/>
                <a:chExt cx="328" cy="368"/>
              </a:xfrm>
            </p:grpSpPr>
            <p:sp>
              <p:nvSpPr>
                <p:cNvPr id="153" name="Line 200"/>
                <p:cNvSpPr>
                  <a:spLocks noChangeShapeType="1"/>
                </p:cNvSpPr>
                <p:nvPr/>
              </p:nvSpPr>
              <p:spPr bwMode="auto">
                <a:xfrm flipV="1">
                  <a:off x="276" y="800"/>
                  <a:ext cx="0" cy="36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Line 201"/>
                <p:cNvSpPr>
                  <a:spLocks noChangeShapeType="1"/>
                </p:cNvSpPr>
                <p:nvPr/>
              </p:nvSpPr>
              <p:spPr bwMode="auto">
                <a:xfrm>
                  <a:off x="88" y="1032"/>
                  <a:ext cx="3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TextBox 1"/>
          <p:cNvSpPr txBox="1"/>
          <p:nvPr/>
        </p:nvSpPr>
        <p:spPr>
          <a:xfrm>
            <a:off x="4866170" y="14844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 rot="5400000">
            <a:off x="-1906536" y="4190102"/>
            <a:ext cx="9150350" cy="3836818"/>
            <a:chOff x="2395538" y="3371850"/>
            <a:chExt cx="9150350" cy="3836818"/>
          </a:xfrm>
        </p:grpSpPr>
        <p:sp>
          <p:nvSpPr>
            <p:cNvPr id="59" name="Rectangle 247"/>
            <p:cNvSpPr>
              <a:spLocks noChangeArrowheads="1"/>
            </p:cNvSpPr>
            <p:nvPr/>
          </p:nvSpPr>
          <p:spPr bwMode="auto">
            <a:xfrm>
              <a:off x="6962775" y="5643563"/>
              <a:ext cx="4583113" cy="263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39688" rIns="80962" bIns="39688">
              <a:spAutoFit/>
            </a:bodyPr>
            <a:lstStyle>
              <a:lvl1pPr defTabSz="790575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393700" defTabSz="790575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790575" defTabSz="790575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184275" defTabSz="790575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1577975" defTabSz="790575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035175" defTabSz="7905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492375" defTabSz="7905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2949575" defTabSz="7905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406775" defTabSz="790575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en-US" sz="600">
                  <a:latin typeface="Arial" charset="0"/>
                </a:rPr>
                <a:t>E. GREENE &amp; CO., FAIRFIELD, NJ 07007</a:t>
              </a:r>
            </a:p>
            <a:p>
              <a:pPr algn="ctr" eaLnBrk="0" hangingPunct="0"/>
              <a:r>
                <a:rPr lang="en-US" altLang="en-US" sz="600">
                  <a:latin typeface="Arial" charset="0"/>
                </a:rPr>
                <a:t>Form DC-605-W     Dual Control Tamper Evident Envelope    877-838-5250</a:t>
              </a:r>
            </a:p>
          </p:txBody>
        </p:sp>
        <p:sp>
          <p:nvSpPr>
            <p:cNvPr id="60" name="Text Box 248"/>
            <p:cNvSpPr txBox="1">
              <a:spLocks noChangeArrowheads="1"/>
            </p:cNvSpPr>
            <p:nvPr/>
          </p:nvSpPr>
          <p:spPr bwMode="auto">
            <a:xfrm>
              <a:off x="2395538" y="3371850"/>
              <a:ext cx="4505325" cy="2568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0" hangingPunct="0"/>
              <a:r>
                <a:rPr lang="en-US" altLang="en-US" sz="1000" b="1">
                  <a:latin typeface="Arial" charset="0"/>
                </a:rPr>
                <a:t>DAKOTA SECURITY SYSTEMS, INC.</a:t>
              </a:r>
              <a:r>
                <a:rPr lang="en-US" altLang="en-US" sz="1000">
                  <a:latin typeface="Arial" charset="0"/>
                </a:rPr>
                <a:t>		ENV.</a:t>
              </a:r>
            </a:p>
            <a:p>
              <a:pPr eaLnBrk="0" hangingPunct="0"/>
              <a:r>
                <a:rPr lang="en-US" altLang="en-US" sz="1000" b="1">
                  <a:latin typeface="Arial" charset="0"/>
                </a:rPr>
                <a:t>847-358-5200</a:t>
              </a:r>
              <a:r>
                <a:rPr lang="en-US" altLang="en-US" sz="1000">
                  <a:latin typeface="Arial" charset="0"/>
                </a:rPr>
                <a:t>		NO.</a:t>
              </a:r>
            </a:p>
            <a:p>
              <a:pPr eaLnBrk="0" hangingPunct="0">
                <a:lnSpc>
                  <a:spcPct val="225000"/>
                </a:lnSpc>
              </a:pPr>
              <a:r>
                <a:rPr lang="en-US" altLang="en-US" sz="1000">
                  <a:latin typeface="Arial" charset="0"/>
                </a:rPr>
                <a:t>KEY OR		KEY NO.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altLang="en-US" sz="1000">
                  <a:latin typeface="Arial" charset="0"/>
                </a:rPr>
                <a:t>COMBINATION OF:		DATE COMB. SET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altLang="en-US" sz="1000">
                  <a:latin typeface="Arial" charset="0"/>
                </a:rPr>
                <a:t>DATE SEALED	DATE OPENED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altLang="en-US" sz="1000">
                  <a:latin typeface="Arial" charset="0"/>
                </a:rPr>
                <a:t>BY 1.	BY 1.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altLang="en-US" sz="1000">
                  <a:latin typeface="Arial" charset="0"/>
                </a:rPr>
                <a:t>      2.	      2.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altLang="en-US" sz="1000">
                  <a:latin typeface="Arial" charset="0"/>
                </a:rPr>
                <a:t>REASON OPENED: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altLang="en-US" sz="1000">
                  <a:latin typeface="Arial" charset="0"/>
                </a:rPr>
                <a:t>IS DUPLICATE ON FILE WITH MAIN OFFICE:</a:t>
              </a:r>
            </a:p>
          </p:txBody>
        </p:sp>
        <p:sp>
          <p:nvSpPr>
            <p:cNvPr id="61" name="Line 249"/>
            <p:cNvSpPr>
              <a:spLocks noChangeShapeType="1"/>
            </p:cNvSpPr>
            <p:nvPr/>
          </p:nvSpPr>
          <p:spPr bwMode="auto">
            <a:xfrm>
              <a:off x="2490788" y="3805238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50"/>
            <p:cNvSpPr>
              <a:spLocks noChangeShapeType="1"/>
            </p:cNvSpPr>
            <p:nvPr/>
          </p:nvSpPr>
          <p:spPr bwMode="auto">
            <a:xfrm>
              <a:off x="2490788" y="4362450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251"/>
            <p:cNvSpPr>
              <a:spLocks noChangeShapeType="1"/>
            </p:cNvSpPr>
            <p:nvPr/>
          </p:nvSpPr>
          <p:spPr bwMode="auto">
            <a:xfrm>
              <a:off x="2490788" y="5319713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252"/>
            <p:cNvSpPr>
              <a:spLocks noChangeShapeType="1"/>
            </p:cNvSpPr>
            <p:nvPr/>
          </p:nvSpPr>
          <p:spPr bwMode="auto">
            <a:xfrm>
              <a:off x="2490788" y="5614988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253"/>
            <p:cNvSpPr>
              <a:spLocks noChangeShapeType="1"/>
            </p:cNvSpPr>
            <p:nvPr/>
          </p:nvSpPr>
          <p:spPr bwMode="auto">
            <a:xfrm>
              <a:off x="2490788" y="5919788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254"/>
            <p:cNvSpPr>
              <a:spLocks noChangeShapeType="1"/>
            </p:cNvSpPr>
            <p:nvPr/>
          </p:nvSpPr>
          <p:spPr bwMode="auto">
            <a:xfrm>
              <a:off x="5675313" y="4019550"/>
              <a:ext cx="1244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255"/>
            <p:cNvSpPr>
              <a:spLocks noChangeShapeType="1"/>
            </p:cNvSpPr>
            <p:nvPr/>
          </p:nvSpPr>
          <p:spPr bwMode="auto">
            <a:xfrm rot="5400000">
              <a:off x="4200525" y="4838701"/>
              <a:ext cx="9620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256"/>
            <p:cNvSpPr>
              <a:spLocks noChangeShapeType="1"/>
            </p:cNvSpPr>
            <p:nvPr/>
          </p:nvSpPr>
          <p:spPr bwMode="auto">
            <a:xfrm>
              <a:off x="3414713" y="4586288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257"/>
            <p:cNvSpPr>
              <a:spLocks noChangeShapeType="1"/>
            </p:cNvSpPr>
            <p:nvPr/>
          </p:nvSpPr>
          <p:spPr bwMode="auto">
            <a:xfrm>
              <a:off x="2862263" y="4891088"/>
              <a:ext cx="1695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258"/>
            <p:cNvSpPr>
              <a:spLocks noChangeShapeType="1"/>
            </p:cNvSpPr>
            <p:nvPr/>
          </p:nvSpPr>
          <p:spPr bwMode="auto">
            <a:xfrm>
              <a:off x="2862263" y="5205413"/>
              <a:ext cx="1695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259"/>
            <p:cNvSpPr>
              <a:spLocks noChangeShapeType="1"/>
            </p:cNvSpPr>
            <p:nvPr/>
          </p:nvSpPr>
          <p:spPr bwMode="auto">
            <a:xfrm>
              <a:off x="5719763" y="4586288"/>
              <a:ext cx="1200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260"/>
            <p:cNvSpPr>
              <a:spLocks noChangeShapeType="1"/>
            </p:cNvSpPr>
            <p:nvPr/>
          </p:nvSpPr>
          <p:spPr bwMode="auto">
            <a:xfrm>
              <a:off x="5138738" y="4891088"/>
              <a:ext cx="1781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261"/>
            <p:cNvSpPr>
              <a:spLocks noChangeShapeType="1"/>
            </p:cNvSpPr>
            <p:nvPr/>
          </p:nvSpPr>
          <p:spPr bwMode="auto">
            <a:xfrm>
              <a:off x="5138738" y="5205413"/>
              <a:ext cx="1781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Text Box 262"/>
            <p:cNvSpPr txBox="1">
              <a:spLocks noChangeArrowheads="1"/>
            </p:cNvSpPr>
            <p:nvPr/>
          </p:nvSpPr>
          <p:spPr bwMode="auto">
            <a:xfrm rot="16200000">
              <a:off x="4157663" y="6827668"/>
              <a:ext cx="547688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800"/>
                <a:t># 1500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8400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</Words>
  <Application>Microsoft Macintosh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6</cp:revision>
  <cp:lastPrinted>2012-05-01T14:18:24Z</cp:lastPrinted>
  <dcterms:created xsi:type="dcterms:W3CDTF">2012-03-30T20:06:42Z</dcterms:created>
  <dcterms:modified xsi:type="dcterms:W3CDTF">2015-09-04T18:09:00Z</dcterms:modified>
</cp:coreProperties>
</file>