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9728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2016" y="-248"/>
      </p:cViewPr>
      <p:guideLst>
        <p:guide orient="horz" pos="2160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130426"/>
            <a:ext cx="932688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3886200"/>
            <a:ext cx="768096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50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2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45956" y="274639"/>
            <a:ext cx="2962274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9130" y="274639"/>
            <a:ext cx="8703946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26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306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4406901"/>
            <a:ext cx="932688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2906713"/>
            <a:ext cx="932688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5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9131" y="1600201"/>
            <a:ext cx="583311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5121" y="1600201"/>
            <a:ext cx="583311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89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535113"/>
            <a:ext cx="484822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174875"/>
            <a:ext cx="484822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1" y="1535113"/>
            <a:ext cx="48501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1" y="2174875"/>
            <a:ext cx="48501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21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73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273050"/>
            <a:ext cx="360997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273051"/>
            <a:ext cx="61341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" y="1435101"/>
            <a:ext cx="360997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052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4800600"/>
            <a:ext cx="658368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612775"/>
            <a:ext cx="658368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5367338"/>
            <a:ext cx="658368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AE51-F19A-2244-B169-F4B83845E5A2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830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274638"/>
            <a:ext cx="98755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600201"/>
            <a:ext cx="9875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4AE51-F19A-2244-B169-F4B83845E5A2}" type="datetimeFigureOut">
              <a:rPr lang="en-US" smtClean="0"/>
              <a:t>10/15/13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6356351"/>
            <a:ext cx="34747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6356351"/>
            <a:ext cx="2560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7CFC8-603D-634A-9BA6-9B297284890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0452751" y="-365904"/>
            <a:ext cx="943065" cy="7318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4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1713627" y="2264913"/>
            <a:ext cx="4524375" cy="3624263"/>
            <a:chOff x="2397125" y="3349625"/>
            <a:chExt cx="4524375" cy="3624263"/>
          </a:xfrm>
        </p:grpSpPr>
        <p:sp>
          <p:nvSpPr>
            <p:cNvPr id="51" name="Text Box 207"/>
            <p:cNvSpPr txBox="1">
              <a:spLocks noChangeArrowheads="1"/>
            </p:cNvSpPr>
            <p:nvPr/>
          </p:nvSpPr>
          <p:spPr bwMode="auto">
            <a:xfrm>
              <a:off x="2397125" y="3349625"/>
              <a:ext cx="4505325" cy="2235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1000">
                  <a:latin typeface="Arial" charset="0"/>
                </a:rPr>
                <a:t>DEPT. OR		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FINANCIAL CENTER:		</a:t>
              </a:r>
            </a:p>
            <a:p>
              <a:pPr eaLnBrk="0" hangingPunct="0">
                <a:lnSpc>
                  <a:spcPct val="225000"/>
                </a:lnSpc>
              </a:pPr>
              <a:r>
                <a:rPr lang="en-US" sz="1000">
                  <a:latin typeface="Arial" charset="0"/>
                </a:rPr>
                <a:t>KEY OR		KEY NO.</a:t>
              </a:r>
            </a:p>
            <a:p>
              <a:pPr eaLnBrk="0" hangingPunct="0">
                <a:lnSpc>
                  <a:spcPct val="135000"/>
                </a:lnSpc>
              </a:pPr>
              <a:r>
                <a:rPr lang="en-US" sz="1000">
                  <a:latin typeface="Arial" charset="0"/>
                </a:rPr>
                <a:t>COMBINATION OF:		DATE COMB. SET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sz="1000">
                  <a:latin typeface="Arial" charset="0"/>
                </a:rPr>
                <a:t>DATE SEALED	DATE OPENED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sz="1000">
                  <a:latin typeface="Arial" charset="0"/>
                </a:rPr>
                <a:t>BY 1.	BY 1.</a:t>
              </a:r>
            </a:p>
            <a:p>
              <a:pPr eaLnBrk="0" hangingPunct="0">
                <a:lnSpc>
                  <a:spcPct val="200000"/>
                </a:lnSpc>
              </a:pPr>
              <a:r>
                <a:rPr lang="en-US" sz="1000">
                  <a:latin typeface="Arial" charset="0"/>
                </a:rPr>
                <a:t>      2.	      2.</a:t>
              </a:r>
            </a:p>
            <a:p>
              <a:pPr eaLnBrk="0" hangingPunct="0">
                <a:lnSpc>
                  <a:spcPct val="110000"/>
                </a:lnSpc>
              </a:pPr>
              <a:r>
                <a:rPr lang="en-US" sz="1000">
                  <a:latin typeface="Arial" charset="0"/>
                </a:rPr>
                <a:t>REASON OPENED:</a:t>
              </a:r>
            </a:p>
            <a:p>
              <a:pPr eaLnBrk="0" hangingPunct="0">
                <a:lnSpc>
                  <a:spcPct val="135000"/>
                </a:lnSpc>
              </a:pPr>
              <a:r>
                <a:rPr lang="en-US" sz="1000">
                  <a:latin typeface="Arial" charset="0"/>
                </a:rPr>
                <a:t>LOCATION OF DUPLICATE (IF APPLIC.):</a:t>
              </a:r>
            </a:p>
          </p:txBody>
        </p:sp>
        <p:sp>
          <p:nvSpPr>
            <p:cNvPr id="52" name="Line 208"/>
            <p:cNvSpPr>
              <a:spLocks noChangeShapeType="1"/>
            </p:cNvSpPr>
            <p:nvPr/>
          </p:nvSpPr>
          <p:spPr bwMode="auto">
            <a:xfrm>
              <a:off x="2492375" y="3725863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209"/>
            <p:cNvSpPr>
              <a:spLocks noChangeShapeType="1"/>
            </p:cNvSpPr>
            <p:nvPr/>
          </p:nvSpPr>
          <p:spPr bwMode="auto">
            <a:xfrm>
              <a:off x="2492375" y="4254500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210"/>
            <p:cNvSpPr>
              <a:spLocks noChangeShapeType="1"/>
            </p:cNvSpPr>
            <p:nvPr/>
          </p:nvSpPr>
          <p:spPr bwMode="auto">
            <a:xfrm>
              <a:off x="2492375" y="5135563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211"/>
            <p:cNvSpPr>
              <a:spLocks noChangeShapeType="1"/>
            </p:cNvSpPr>
            <p:nvPr/>
          </p:nvSpPr>
          <p:spPr bwMode="auto">
            <a:xfrm>
              <a:off x="2492375" y="5345113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212"/>
            <p:cNvSpPr>
              <a:spLocks noChangeShapeType="1"/>
            </p:cNvSpPr>
            <p:nvPr/>
          </p:nvSpPr>
          <p:spPr bwMode="auto">
            <a:xfrm>
              <a:off x="2492375" y="5564188"/>
              <a:ext cx="44291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213"/>
            <p:cNvSpPr>
              <a:spLocks noChangeShapeType="1"/>
            </p:cNvSpPr>
            <p:nvPr/>
          </p:nvSpPr>
          <p:spPr bwMode="auto">
            <a:xfrm>
              <a:off x="5676900" y="3997325"/>
              <a:ext cx="1244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214"/>
            <p:cNvSpPr>
              <a:spLocks noChangeShapeType="1"/>
            </p:cNvSpPr>
            <p:nvPr/>
          </p:nvSpPr>
          <p:spPr bwMode="auto">
            <a:xfrm rot="5400000">
              <a:off x="4252119" y="4699794"/>
              <a:ext cx="8620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215"/>
            <p:cNvSpPr>
              <a:spLocks noChangeShapeType="1"/>
            </p:cNvSpPr>
            <p:nvPr/>
          </p:nvSpPr>
          <p:spPr bwMode="auto">
            <a:xfrm>
              <a:off x="3416300" y="4478338"/>
              <a:ext cx="1143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216"/>
            <p:cNvSpPr>
              <a:spLocks noChangeShapeType="1"/>
            </p:cNvSpPr>
            <p:nvPr/>
          </p:nvSpPr>
          <p:spPr bwMode="auto">
            <a:xfrm>
              <a:off x="2863850" y="4783138"/>
              <a:ext cx="1695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217"/>
            <p:cNvSpPr>
              <a:spLocks noChangeShapeType="1"/>
            </p:cNvSpPr>
            <p:nvPr/>
          </p:nvSpPr>
          <p:spPr bwMode="auto">
            <a:xfrm>
              <a:off x="5721350" y="4478338"/>
              <a:ext cx="12001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218"/>
            <p:cNvSpPr>
              <a:spLocks noChangeShapeType="1"/>
            </p:cNvSpPr>
            <p:nvPr/>
          </p:nvSpPr>
          <p:spPr bwMode="auto">
            <a:xfrm>
              <a:off x="5140325" y="4783138"/>
              <a:ext cx="17811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Text Box 227"/>
            <p:cNvSpPr txBox="1">
              <a:spLocks noChangeArrowheads="1"/>
            </p:cNvSpPr>
            <p:nvPr/>
          </p:nvSpPr>
          <p:spPr bwMode="auto">
            <a:xfrm>
              <a:off x="2397125" y="5762625"/>
              <a:ext cx="4505325" cy="198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tabLst>
                  <a:tab pos="2286000" algn="l"/>
                  <a:tab pos="2628900" algn="l"/>
                </a:tabLs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0" hangingPunct="0"/>
              <a:r>
                <a:rPr lang="en-US" sz="700">
                  <a:latin typeface="Arial" charset="0"/>
                </a:rPr>
                <a:t>75-498 (1/02)</a:t>
              </a:r>
            </a:p>
          </p:txBody>
        </p:sp>
        <p:sp>
          <p:nvSpPr>
            <p:cNvPr id="64" name="Rectangle 228"/>
            <p:cNvSpPr>
              <a:spLocks noChangeArrowheads="1"/>
            </p:cNvSpPr>
            <p:nvPr/>
          </p:nvSpPr>
          <p:spPr bwMode="auto">
            <a:xfrm rot="16200000">
              <a:off x="4220369" y="6634957"/>
              <a:ext cx="463550" cy="214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800"/>
                <a:t># 1496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8400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3863</TotalTime>
  <Words>13</Words>
  <Application>Microsoft Macintosh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6</cp:revision>
  <dcterms:created xsi:type="dcterms:W3CDTF">2012-03-30T20:06:42Z</dcterms:created>
  <dcterms:modified xsi:type="dcterms:W3CDTF">2013-10-15T18:30:08Z</dcterms:modified>
</cp:coreProperties>
</file>