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-1128" y="-544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12/7/15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13808" y="1379349"/>
            <a:ext cx="3861689" cy="4099560"/>
            <a:chOff x="1013808" y="1379349"/>
            <a:chExt cx="3861689" cy="4099560"/>
          </a:xfrm>
        </p:grpSpPr>
        <p:pic>
          <p:nvPicPr>
            <p:cNvPr id="3" name="Picture 2" descr="ShelbyCountyStateBank - BankSupplies 2015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0733" y="1379349"/>
              <a:ext cx="3064764" cy="4099560"/>
            </a:xfrm>
            <a:prstGeom prst="rect">
              <a:avLst/>
            </a:prstGeom>
          </p:spPr>
        </p:pic>
        <p:grpSp>
          <p:nvGrpSpPr>
            <p:cNvPr id="64" name="Group 432"/>
            <p:cNvGrpSpPr>
              <a:grpSpLocks/>
            </p:cNvGrpSpPr>
            <p:nvPr/>
          </p:nvGrpSpPr>
          <p:grpSpPr bwMode="auto">
            <a:xfrm>
              <a:off x="4507896" y="5120134"/>
              <a:ext cx="358775" cy="358775"/>
              <a:chOff x="6336" y="3858"/>
              <a:chExt cx="226" cy="226"/>
            </a:xfrm>
          </p:grpSpPr>
          <p:sp>
            <p:nvSpPr>
              <p:cNvPr id="65" name="Oval 4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utoShape 4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435"/>
            <p:cNvGrpSpPr>
              <a:grpSpLocks/>
            </p:cNvGrpSpPr>
            <p:nvPr/>
          </p:nvGrpSpPr>
          <p:grpSpPr bwMode="auto">
            <a:xfrm>
              <a:off x="1810733" y="1386334"/>
              <a:ext cx="358775" cy="358775"/>
              <a:chOff x="6336" y="3858"/>
              <a:chExt cx="226" cy="226"/>
            </a:xfrm>
          </p:grpSpPr>
          <p:sp>
            <p:nvSpPr>
              <p:cNvPr id="68" name="Oval 4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AutoShape 4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0" name="Rectangle 438"/>
            <p:cNvSpPr>
              <a:spLocks noChangeArrowheads="1"/>
            </p:cNvSpPr>
            <p:nvPr/>
          </p:nvSpPr>
          <p:spPr bwMode="auto">
            <a:xfrm>
              <a:off x="1013808" y="4774059"/>
              <a:ext cx="5445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600" dirty="0">
                  <a:latin typeface="Arial" charset="0"/>
                </a:rPr>
                <a:t># </a:t>
              </a:r>
              <a:r>
                <a:rPr lang="en-US" sz="600" dirty="0" smtClean="0">
                  <a:latin typeface="Arial" charset="0"/>
                </a:rPr>
                <a:t>1255</a:t>
              </a:r>
              <a:endParaRPr lang="en-US" sz="600" dirty="0">
                <a:latin typeface="Arial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898031" y="1379349"/>
            <a:ext cx="3861689" cy="4099560"/>
            <a:chOff x="1013808" y="1379349"/>
            <a:chExt cx="3861689" cy="4099560"/>
          </a:xfrm>
        </p:grpSpPr>
        <p:pic>
          <p:nvPicPr>
            <p:cNvPr id="72" name="Picture 71" descr="ShelbyCountyStateBank - BankSupplies 2015-1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0733" y="1379349"/>
              <a:ext cx="3064764" cy="4099560"/>
            </a:xfrm>
            <a:prstGeom prst="rect">
              <a:avLst/>
            </a:prstGeom>
          </p:spPr>
        </p:pic>
        <p:grpSp>
          <p:nvGrpSpPr>
            <p:cNvPr id="73" name="Group 432"/>
            <p:cNvGrpSpPr>
              <a:grpSpLocks/>
            </p:cNvGrpSpPr>
            <p:nvPr/>
          </p:nvGrpSpPr>
          <p:grpSpPr bwMode="auto">
            <a:xfrm>
              <a:off x="4507896" y="5120134"/>
              <a:ext cx="358775" cy="358775"/>
              <a:chOff x="6336" y="3858"/>
              <a:chExt cx="226" cy="226"/>
            </a:xfrm>
          </p:grpSpPr>
          <p:sp>
            <p:nvSpPr>
              <p:cNvPr id="78" name="Oval 4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AutoShape 4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" name="Group 435"/>
            <p:cNvGrpSpPr>
              <a:grpSpLocks/>
            </p:cNvGrpSpPr>
            <p:nvPr/>
          </p:nvGrpSpPr>
          <p:grpSpPr bwMode="auto">
            <a:xfrm>
              <a:off x="1810733" y="1386334"/>
              <a:ext cx="358775" cy="358775"/>
              <a:chOff x="6336" y="3858"/>
              <a:chExt cx="226" cy="226"/>
            </a:xfrm>
          </p:grpSpPr>
          <p:sp>
            <p:nvSpPr>
              <p:cNvPr id="76" name="Oval 436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AutoShape 437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5" name="Rectangle 438"/>
            <p:cNvSpPr>
              <a:spLocks noChangeArrowheads="1"/>
            </p:cNvSpPr>
            <p:nvPr/>
          </p:nvSpPr>
          <p:spPr bwMode="auto">
            <a:xfrm>
              <a:off x="1013808" y="4774059"/>
              <a:ext cx="5445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600" dirty="0">
                  <a:latin typeface="Arial" charset="0"/>
                </a:rPr>
                <a:t># </a:t>
              </a:r>
              <a:r>
                <a:rPr lang="en-US" sz="600" dirty="0" smtClean="0">
                  <a:latin typeface="Arial" charset="0"/>
                </a:rPr>
                <a:t>1255</a:t>
              </a:r>
              <a:endParaRPr lang="en-US" sz="600" dirty="0">
                <a:latin typeface="Arial" charset="0"/>
              </a:endParaRPr>
            </a:p>
          </p:txBody>
        </p:sp>
      </p:grpSp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20</cp:revision>
  <cp:lastPrinted>2013-11-12T14:44:51Z</cp:lastPrinted>
  <dcterms:created xsi:type="dcterms:W3CDTF">2012-03-30T14:34:25Z</dcterms:created>
  <dcterms:modified xsi:type="dcterms:W3CDTF">2015-12-07T21:08:08Z</dcterms:modified>
</cp:coreProperties>
</file>