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36" y="1664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10/23/14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60" name="Rectangle 395"/>
          <p:cNvSpPr>
            <a:spLocks noChangeArrowheads="1"/>
          </p:cNvSpPr>
          <p:nvPr/>
        </p:nvSpPr>
        <p:spPr bwMode="auto">
          <a:xfrm>
            <a:off x="6551568" y="4071396"/>
            <a:ext cx="544512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# </a:t>
            </a:r>
            <a:r>
              <a:rPr lang="en-US" sz="600" dirty="0" smtClean="0">
                <a:solidFill>
                  <a:srgbClr val="0A387A"/>
                </a:solidFill>
                <a:latin typeface="Arial" charset="0"/>
                <a:cs typeface="+mn-cs"/>
              </a:rPr>
              <a:t>1069</a:t>
            </a:r>
            <a:endParaRPr lang="en-US" sz="600" dirty="0">
              <a:solidFill>
                <a:srgbClr val="0A387A"/>
              </a:solidFill>
              <a:latin typeface="Arial" charset="0"/>
              <a:cs typeface="+mn-cs"/>
            </a:endParaRPr>
          </a:p>
        </p:txBody>
      </p:sp>
      <p:sp>
        <p:nvSpPr>
          <p:cNvPr id="61" name="Rectangle 395"/>
          <p:cNvSpPr>
            <a:spLocks noChangeArrowheads="1"/>
          </p:cNvSpPr>
          <p:nvPr/>
        </p:nvSpPr>
        <p:spPr bwMode="auto">
          <a:xfrm>
            <a:off x="9429705" y="1224367"/>
            <a:ext cx="8429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Reflex Blue Ink</a:t>
            </a:r>
          </a:p>
        </p:txBody>
      </p:sp>
      <p:sp>
        <p:nvSpPr>
          <p:cNvPr id="66" name="Rectangle 395"/>
          <p:cNvSpPr>
            <a:spLocks noChangeArrowheads="1"/>
          </p:cNvSpPr>
          <p:nvPr/>
        </p:nvSpPr>
        <p:spPr bwMode="auto">
          <a:xfrm>
            <a:off x="1293768" y="4071396"/>
            <a:ext cx="544512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# </a:t>
            </a:r>
            <a:r>
              <a:rPr lang="en-US" sz="600" dirty="0" smtClean="0">
                <a:solidFill>
                  <a:srgbClr val="0A387A"/>
                </a:solidFill>
                <a:latin typeface="Arial" charset="0"/>
                <a:cs typeface="+mn-cs"/>
              </a:rPr>
              <a:t>1069</a:t>
            </a:r>
            <a:endParaRPr lang="en-US" sz="600" dirty="0">
              <a:solidFill>
                <a:srgbClr val="0A387A"/>
              </a:solidFill>
              <a:latin typeface="Arial" charset="0"/>
              <a:cs typeface="+mn-cs"/>
            </a:endParaRPr>
          </a:p>
        </p:txBody>
      </p:sp>
      <p:sp>
        <p:nvSpPr>
          <p:cNvPr id="67" name="Rectangle 395"/>
          <p:cNvSpPr>
            <a:spLocks noChangeArrowheads="1"/>
          </p:cNvSpPr>
          <p:nvPr/>
        </p:nvSpPr>
        <p:spPr bwMode="auto">
          <a:xfrm>
            <a:off x="4171905" y="1224367"/>
            <a:ext cx="8429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Reflex Blue Ink</a:t>
            </a:r>
          </a:p>
        </p:txBody>
      </p:sp>
      <p:sp>
        <p:nvSpPr>
          <p:cNvPr id="70" name="Rectangle 395"/>
          <p:cNvSpPr>
            <a:spLocks noChangeArrowheads="1"/>
          </p:cNvSpPr>
          <p:nvPr/>
        </p:nvSpPr>
        <p:spPr bwMode="auto">
          <a:xfrm>
            <a:off x="6551568" y="9227596"/>
            <a:ext cx="544512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# </a:t>
            </a:r>
            <a:r>
              <a:rPr lang="en-US" sz="600" dirty="0" smtClean="0">
                <a:solidFill>
                  <a:srgbClr val="0A387A"/>
                </a:solidFill>
                <a:latin typeface="Arial" charset="0"/>
                <a:cs typeface="+mn-cs"/>
              </a:rPr>
              <a:t>1069</a:t>
            </a:r>
            <a:endParaRPr lang="en-US" sz="600" dirty="0">
              <a:solidFill>
                <a:srgbClr val="0A387A"/>
              </a:solidFill>
              <a:latin typeface="Arial" charset="0"/>
              <a:cs typeface="+mn-cs"/>
            </a:endParaRPr>
          </a:p>
        </p:txBody>
      </p:sp>
      <p:sp>
        <p:nvSpPr>
          <p:cNvPr id="71" name="Rectangle 395"/>
          <p:cNvSpPr>
            <a:spLocks noChangeArrowheads="1"/>
          </p:cNvSpPr>
          <p:nvPr/>
        </p:nvSpPr>
        <p:spPr bwMode="auto">
          <a:xfrm>
            <a:off x="9429705" y="6380567"/>
            <a:ext cx="8429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Reflex Blue Ink</a:t>
            </a:r>
          </a:p>
        </p:txBody>
      </p:sp>
      <p:sp>
        <p:nvSpPr>
          <p:cNvPr id="74" name="Rectangle 395"/>
          <p:cNvSpPr>
            <a:spLocks noChangeArrowheads="1"/>
          </p:cNvSpPr>
          <p:nvPr/>
        </p:nvSpPr>
        <p:spPr bwMode="auto">
          <a:xfrm>
            <a:off x="1293768" y="9227596"/>
            <a:ext cx="544512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# </a:t>
            </a:r>
            <a:r>
              <a:rPr lang="en-US" sz="600" dirty="0" smtClean="0">
                <a:solidFill>
                  <a:srgbClr val="0A387A"/>
                </a:solidFill>
                <a:latin typeface="Arial" charset="0"/>
                <a:cs typeface="+mn-cs"/>
              </a:rPr>
              <a:t>1069</a:t>
            </a:r>
            <a:endParaRPr lang="en-US" sz="600" dirty="0">
              <a:solidFill>
                <a:srgbClr val="0A387A"/>
              </a:solidFill>
              <a:latin typeface="Arial" charset="0"/>
              <a:cs typeface="+mn-cs"/>
            </a:endParaRPr>
          </a:p>
        </p:txBody>
      </p:sp>
      <p:sp>
        <p:nvSpPr>
          <p:cNvPr id="75" name="Rectangle 395"/>
          <p:cNvSpPr>
            <a:spLocks noChangeArrowheads="1"/>
          </p:cNvSpPr>
          <p:nvPr/>
        </p:nvSpPr>
        <p:spPr bwMode="auto">
          <a:xfrm>
            <a:off x="4171905" y="6380567"/>
            <a:ext cx="8429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600" dirty="0">
                <a:solidFill>
                  <a:srgbClr val="0A387A"/>
                </a:solidFill>
                <a:latin typeface="Arial" charset="0"/>
                <a:cs typeface="+mn-cs"/>
              </a:rPr>
              <a:t>Reflex Blue Ink</a:t>
            </a:r>
          </a:p>
        </p:txBody>
      </p:sp>
      <p:pic>
        <p:nvPicPr>
          <p:cNvPr id="3" name="Picture 2" descr="PriortyOne Vector Art 9.15.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356" y="1728679"/>
            <a:ext cx="1642899" cy="3031287"/>
          </a:xfrm>
          <a:prstGeom prst="rect">
            <a:avLst/>
          </a:prstGeom>
        </p:spPr>
      </p:pic>
      <p:pic>
        <p:nvPicPr>
          <p:cNvPr id="62" name="Picture 61" descr="PriortyOne Vector Art 9.15.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422" y="1728679"/>
            <a:ext cx="1642899" cy="3031287"/>
          </a:xfrm>
          <a:prstGeom prst="rect">
            <a:avLst/>
          </a:prstGeom>
        </p:spPr>
      </p:pic>
      <p:pic>
        <p:nvPicPr>
          <p:cNvPr id="63" name="Picture 62" descr="PriortyOne Vector Art 9.15.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356" y="6898138"/>
            <a:ext cx="1642899" cy="3031287"/>
          </a:xfrm>
          <a:prstGeom prst="rect">
            <a:avLst/>
          </a:prstGeom>
        </p:spPr>
      </p:pic>
      <p:pic>
        <p:nvPicPr>
          <p:cNvPr id="64" name="Picture 63" descr="PriortyOne Vector Art 9.15.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422" y="6898138"/>
            <a:ext cx="1642899" cy="303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2909</TotalTime>
  <Words>20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49</cp:revision>
  <cp:lastPrinted>2012-06-12T15:01:15Z</cp:lastPrinted>
  <dcterms:created xsi:type="dcterms:W3CDTF">2012-03-21T20:17:12Z</dcterms:created>
  <dcterms:modified xsi:type="dcterms:W3CDTF">2014-10-23T12:22:50Z</dcterms:modified>
</cp:coreProperties>
</file>