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4008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4064" y="-112"/>
      </p:cViewPr>
      <p:guideLst>
        <p:guide orient="horz" pos="2592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556511"/>
            <a:ext cx="5440680" cy="17640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4663440"/>
            <a:ext cx="448056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396240"/>
            <a:ext cx="2160270" cy="8425816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396240"/>
            <a:ext cx="6374130" cy="84258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920240"/>
            <a:ext cx="5760720" cy="54311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19" y="5288281"/>
            <a:ext cx="5440680" cy="1634490"/>
          </a:xfrm>
          <a:prstGeom prst="rect">
            <a:avLst/>
          </a:prstGeo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19" y="3488056"/>
            <a:ext cx="5440680" cy="18002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3940" y="2305050"/>
            <a:ext cx="4267200" cy="6517006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" y="1842136"/>
            <a:ext cx="2828132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" y="2609850"/>
            <a:ext cx="2828132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518" y="1842136"/>
            <a:ext cx="2829243" cy="76771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518" y="2609850"/>
            <a:ext cx="2829243" cy="4741546"/>
          </a:xfrm>
          <a:prstGeom prst="rect">
            <a:avLst/>
          </a:prstGeo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329566"/>
            <a:ext cx="5760720" cy="1371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2" y="327660"/>
            <a:ext cx="2105819" cy="1394460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2536" y="327660"/>
            <a:ext cx="3578225" cy="7023736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042" y="1722120"/>
            <a:ext cx="2105819" cy="56292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602" y="5760720"/>
            <a:ext cx="3840480" cy="6800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54602" y="735330"/>
            <a:ext cx="3840480" cy="4937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4602" y="6440806"/>
            <a:ext cx="3840480" cy="9658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A67BD0B9-694B-B84E-850A-F673113A3512}" type="datetimeFigureOut">
              <a:rPr lang="en-US" smtClean="0"/>
              <a:t>8/8/13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86940" y="7627621"/>
            <a:ext cx="2026920" cy="4381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87240" y="7627621"/>
            <a:ext cx="1493520" cy="438150"/>
          </a:xfrm>
          <a:prstGeom prst="rect">
            <a:avLst/>
          </a:prstGeom>
        </p:spPr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44"/>
          <p:cNvGrpSpPr>
            <a:grpSpLocks/>
          </p:cNvGrpSpPr>
          <p:nvPr userDrawn="1"/>
        </p:nvGrpSpPr>
        <p:grpSpPr bwMode="auto">
          <a:xfrm>
            <a:off x="4805726" y="4902426"/>
            <a:ext cx="358775" cy="358775"/>
            <a:chOff x="6336" y="3858"/>
            <a:chExt cx="226" cy="226"/>
          </a:xfrm>
        </p:grpSpPr>
        <p:sp>
          <p:nvSpPr>
            <p:cNvPr id="16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47"/>
          <p:cNvGrpSpPr>
            <a:grpSpLocks/>
          </p:cNvGrpSpPr>
          <p:nvPr userDrawn="1"/>
        </p:nvGrpSpPr>
        <p:grpSpPr bwMode="auto">
          <a:xfrm>
            <a:off x="1530713" y="1181326"/>
            <a:ext cx="358775" cy="358775"/>
            <a:chOff x="6336" y="3858"/>
            <a:chExt cx="226" cy="226"/>
          </a:xfrm>
        </p:grpSpPr>
        <p:sp>
          <p:nvSpPr>
            <p:cNvPr id="19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Line 195"/>
          <p:cNvSpPr>
            <a:spLocks noChangeShapeType="1"/>
          </p:cNvSpPr>
          <p:nvPr userDrawn="1"/>
        </p:nvSpPr>
        <p:spPr bwMode="auto">
          <a:xfrm rot="16200000">
            <a:off x="5359472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196"/>
          <p:cNvSpPr>
            <a:spLocks noChangeShapeType="1"/>
          </p:cNvSpPr>
          <p:nvPr userDrawn="1"/>
        </p:nvSpPr>
        <p:spPr bwMode="auto">
          <a:xfrm>
            <a:off x="6142903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236"/>
          <p:cNvGrpSpPr>
            <a:grpSpLocks/>
          </p:cNvGrpSpPr>
          <p:nvPr/>
        </p:nvGrpSpPr>
        <p:grpSpPr bwMode="auto">
          <a:xfrm>
            <a:off x="174049" y="1236316"/>
            <a:ext cx="6513513" cy="10807700"/>
            <a:chOff x="880" y="1344"/>
            <a:chExt cx="4103" cy="6808"/>
          </a:xfrm>
        </p:grpSpPr>
        <p:sp>
          <p:nvSpPr>
            <p:cNvPr id="52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53" name="Group 214"/>
            <p:cNvGrpSpPr>
              <a:grpSpLocks/>
            </p:cNvGrpSpPr>
            <p:nvPr/>
          </p:nvGrpSpPr>
          <p:grpSpPr bwMode="auto">
            <a:xfrm rot="-5400000">
              <a:off x="1050" y="2065"/>
              <a:ext cx="3662" cy="2219"/>
              <a:chOff x="4474" y="1525"/>
              <a:chExt cx="3662" cy="2219"/>
            </a:xfrm>
          </p:grpSpPr>
          <p:sp>
            <p:nvSpPr>
              <p:cNvPr id="54" name="Line 215"/>
              <p:cNvSpPr>
                <a:spLocks noChangeShapeType="1"/>
              </p:cNvSpPr>
              <p:nvPr/>
            </p:nvSpPr>
            <p:spPr bwMode="auto">
              <a:xfrm rot="5400000">
                <a:off x="6000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216"/>
              <p:cNvSpPr>
                <a:spLocks noChangeShapeType="1"/>
              </p:cNvSpPr>
              <p:nvPr/>
            </p:nvSpPr>
            <p:spPr bwMode="auto">
              <a:xfrm rot="5400000">
                <a:off x="5764" y="1643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217"/>
              <p:cNvSpPr>
                <a:spLocks noChangeShapeType="1"/>
              </p:cNvSpPr>
              <p:nvPr/>
            </p:nvSpPr>
            <p:spPr bwMode="auto">
              <a:xfrm rot="5400000">
                <a:off x="8019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218"/>
              <p:cNvSpPr>
                <a:spLocks noChangeShapeType="1"/>
              </p:cNvSpPr>
              <p:nvPr/>
            </p:nvSpPr>
            <p:spPr bwMode="auto">
              <a:xfrm rot="5400000">
                <a:off x="7784" y="1641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219"/>
              <p:cNvSpPr>
                <a:spLocks noChangeShapeType="1"/>
              </p:cNvSpPr>
              <p:nvPr/>
            </p:nvSpPr>
            <p:spPr bwMode="auto">
              <a:xfrm rot="5400000" flipH="1">
                <a:off x="575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220"/>
              <p:cNvSpPr>
                <a:spLocks noChangeShapeType="1"/>
              </p:cNvSpPr>
              <p:nvPr/>
            </p:nvSpPr>
            <p:spPr bwMode="auto">
              <a:xfrm rot="5400000">
                <a:off x="6002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221"/>
              <p:cNvSpPr>
                <a:spLocks noChangeShapeType="1"/>
              </p:cNvSpPr>
              <p:nvPr/>
            </p:nvSpPr>
            <p:spPr bwMode="auto">
              <a:xfrm rot="5400000" flipH="1">
                <a:off x="777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222"/>
              <p:cNvSpPr>
                <a:spLocks noChangeShapeType="1"/>
              </p:cNvSpPr>
              <p:nvPr/>
            </p:nvSpPr>
            <p:spPr bwMode="auto">
              <a:xfrm rot="5400000">
                <a:off x="8020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4599" y="3376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224"/>
              <p:cNvSpPr>
                <a:spLocks noChangeShapeType="1"/>
              </p:cNvSpPr>
              <p:nvPr/>
            </p:nvSpPr>
            <p:spPr bwMode="auto">
              <a:xfrm rot="5400000" flipH="1">
                <a:off x="4595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225"/>
              <p:cNvSpPr>
                <a:spLocks noChangeShapeType="1"/>
              </p:cNvSpPr>
              <p:nvPr/>
            </p:nvSpPr>
            <p:spPr bwMode="auto">
              <a:xfrm rot="5400000" flipV="1">
                <a:off x="4598" y="1637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226"/>
              <p:cNvSpPr>
                <a:spLocks noChangeShapeType="1"/>
              </p:cNvSpPr>
              <p:nvPr/>
            </p:nvSpPr>
            <p:spPr bwMode="auto">
              <a:xfrm rot="5400000">
                <a:off x="4603" y="1644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786330" y="1179240"/>
            <a:ext cx="4373562" cy="5486400"/>
            <a:chOff x="2005013" y="2073275"/>
            <a:chExt cx="4373562" cy="5486400"/>
          </a:xfrm>
        </p:grpSpPr>
        <p:sp>
          <p:nvSpPr>
            <p:cNvPr id="103" name="Rectangle 197"/>
            <p:cNvSpPr>
              <a:spLocks noChangeArrowheads="1"/>
            </p:cNvSpPr>
            <p:nvPr/>
          </p:nvSpPr>
          <p:spPr bwMode="auto">
            <a:xfrm>
              <a:off x="3189288" y="5707063"/>
              <a:ext cx="2740025" cy="18526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202"/>
            <p:cNvSpPr>
              <a:spLocks noChangeArrowheads="1"/>
            </p:cNvSpPr>
            <p:nvPr/>
          </p:nvSpPr>
          <p:spPr bwMode="auto">
            <a:xfrm>
              <a:off x="3184525" y="2503488"/>
              <a:ext cx="2744788" cy="3203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8900" tIns="44450" rIns="88900" bIns="44450" anchor="ctr"/>
            <a:lstStyle/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eaLnBrk="0" hangingPunct="0"/>
              <a:endParaRPr lang="en-US" sz="1200">
                <a:latin typeface="Arial" charset="0"/>
              </a:endParaRPr>
            </a:p>
            <a:p>
              <a:pPr algn="ctr" defTabSz="887413" hangingPunct="0"/>
              <a:endParaRPr lang="en-US" sz="1200">
                <a:latin typeface="Arial" charset="0"/>
              </a:endParaRPr>
            </a:p>
          </p:txBody>
        </p:sp>
        <p:sp>
          <p:nvSpPr>
            <p:cNvPr id="105" name="Rectangle 204"/>
            <p:cNvSpPr>
              <a:spLocks noChangeArrowheads="1"/>
            </p:cNvSpPr>
            <p:nvPr/>
          </p:nvSpPr>
          <p:spPr bwMode="auto">
            <a:xfrm>
              <a:off x="3217863" y="3609975"/>
              <a:ext cx="2692400" cy="9207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just" defTabSz="806450" eaLnBrk="0" hangingPunct="0"/>
              <a:r>
                <a:rPr lang="en-US" sz="900" dirty="0">
                  <a:latin typeface="Arial" charset="0"/>
                </a:rPr>
                <a:t>THE ENVELOPE WAS RECEIVED BY </a:t>
              </a:r>
              <a:r>
                <a:rPr lang="en-US" sz="900" dirty="0" smtClean="0">
                  <a:latin typeface="Arial" charset="0"/>
                </a:rPr>
                <a:t>THE UNDERSIGNED</a:t>
              </a:r>
              <a:r>
                <a:rPr lang="en-US" sz="900" dirty="0">
                  <a:latin typeface="Arial" charset="0"/>
                </a:rPr>
                <a:t>. SEALED AND LOCKED</a:t>
              </a:r>
              <a:r>
                <a:rPr lang="en-US" sz="900" dirty="0" smtClean="0">
                  <a:latin typeface="Arial" charset="0"/>
                </a:rPr>
                <a:t>,    AND </a:t>
              </a:r>
              <a:r>
                <a:rPr lang="en-US" sz="900" dirty="0">
                  <a:latin typeface="Arial" charset="0"/>
                </a:rPr>
                <a:t>WHEN OPENED WAS FOUND </a:t>
              </a:r>
              <a:r>
                <a:rPr lang="en-US" sz="900" dirty="0" smtClean="0">
                  <a:latin typeface="Arial" charset="0"/>
                </a:rPr>
                <a:t>TO CONTAIN </a:t>
              </a:r>
              <a:r>
                <a:rPr lang="en-US" sz="900" dirty="0">
                  <a:latin typeface="Arial" charset="0"/>
                </a:rPr>
                <a:t>TWO DUPLICATE KEYS AS DE</a:t>
              </a:r>
              <a:r>
                <a:rPr lang="en-US" sz="900" dirty="0" smtClean="0">
                  <a:latin typeface="Arial" charset="0"/>
                </a:rPr>
                <a:t>- SCRIBED </a:t>
              </a:r>
              <a:r>
                <a:rPr lang="en-US" sz="900" dirty="0">
                  <a:latin typeface="Arial" charset="0"/>
                </a:rPr>
                <a:t>ABOVE. RECEIPT OF WHICH </a:t>
              </a:r>
              <a:r>
                <a:rPr lang="en-US" sz="900" dirty="0" smtClean="0">
                  <a:latin typeface="Arial" charset="0"/>
                </a:rPr>
                <a:t>IS ACKNOWLEDGED</a:t>
              </a:r>
              <a:r>
                <a:rPr lang="en-US" sz="900" dirty="0">
                  <a:latin typeface="Arial" charset="0"/>
                </a:rPr>
                <a:t>.</a:t>
              </a:r>
            </a:p>
          </p:txBody>
        </p:sp>
        <p:sp>
          <p:nvSpPr>
            <p:cNvPr id="106" name="Rectangle 205"/>
            <p:cNvSpPr>
              <a:spLocks noChangeArrowheads="1"/>
            </p:cNvSpPr>
            <p:nvPr/>
          </p:nvSpPr>
          <p:spPr bwMode="auto">
            <a:xfrm>
              <a:off x="3214688" y="2665413"/>
              <a:ext cx="2676525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defTabSz="806450" eaLnBrk="0" hangingPunct="0">
                <a:spcBef>
                  <a:spcPct val="75000"/>
                </a:spcBef>
              </a:pPr>
              <a:r>
                <a:rPr lang="en-US" sz="900">
                  <a:latin typeface="Arial" charset="0"/>
                </a:rPr>
                <a:t>BOX NUMBER  ___________ SIZE _________ </a:t>
              </a:r>
            </a:p>
            <a:p>
              <a:pPr defTabSz="806450" eaLnBrk="0" hangingPunct="0">
                <a:spcBef>
                  <a:spcPct val="75000"/>
                </a:spcBef>
              </a:pPr>
              <a:r>
                <a:rPr lang="en-US" sz="900">
                  <a:latin typeface="Arial" charset="0"/>
                </a:rPr>
                <a:t>KEY NUMBER  _________________________</a:t>
              </a:r>
              <a:r>
                <a:rPr lang="en-US" sz="900" u="sng">
                  <a:latin typeface="Arial" charset="0"/>
                </a:rPr>
                <a:t> </a:t>
              </a:r>
            </a:p>
            <a:p>
              <a:pPr defTabSz="806450" eaLnBrk="0" hangingPunct="0">
                <a:spcBef>
                  <a:spcPct val="75000"/>
                </a:spcBef>
              </a:pPr>
              <a:r>
                <a:rPr lang="en-US" sz="900">
                  <a:latin typeface="Arial" charset="0"/>
                </a:rPr>
                <a:t>BANK OFFICE  _________________________</a:t>
              </a:r>
            </a:p>
          </p:txBody>
        </p:sp>
        <p:sp>
          <p:nvSpPr>
            <p:cNvPr id="107" name="Rectangle 208"/>
            <p:cNvSpPr>
              <a:spLocks noChangeArrowheads="1"/>
            </p:cNvSpPr>
            <p:nvPr/>
          </p:nvSpPr>
          <p:spPr bwMode="auto">
            <a:xfrm>
              <a:off x="3316288" y="4630738"/>
              <a:ext cx="2498725" cy="1063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defTabSz="806450" eaLnBrk="0" hangingPunct="0">
                <a:lnSpc>
                  <a:spcPct val="110000"/>
                </a:lnSpc>
                <a:spcBef>
                  <a:spcPct val="50000"/>
                </a:spcBef>
              </a:pPr>
              <a:endParaRPr lang="en-US" sz="700">
                <a:latin typeface="Arial" charset="0"/>
              </a:endParaRPr>
            </a:p>
            <a:p>
              <a:pPr algn="ctr" defTabSz="806450" eaLnBrk="0" hangingPunct="0">
                <a:lnSpc>
                  <a:spcPct val="110000"/>
                </a:lnSpc>
                <a:spcBef>
                  <a:spcPct val="50000"/>
                </a:spcBef>
              </a:pPr>
              <a:r>
                <a:rPr lang="en-US" sz="700">
                  <a:latin typeface="Arial" charset="0"/>
                </a:rPr>
                <a:t>SIGNATURE</a:t>
              </a:r>
            </a:p>
            <a:p>
              <a:pPr algn="ctr" defTabSz="806450" eaLnBrk="0" hangingPunct="0">
                <a:lnSpc>
                  <a:spcPct val="110000"/>
                </a:lnSpc>
                <a:spcBef>
                  <a:spcPct val="50000"/>
                </a:spcBef>
              </a:pPr>
              <a:endParaRPr lang="en-US" sz="700">
                <a:latin typeface="Arial" charset="0"/>
              </a:endParaRPr>
            </a:p>
            <a:p>
              <a:pPr algn="ctr" defTabSz="806450" eaLnBrk="0" hangingPunct="0">
                <a:lnSpc>
                  <a:spcPct val="110000"/>
                </a:lnSpc>
                <a:spcBef>
                  <a:spcPct val="50000"/>
                </a:spcBef>
              </a:pPr>
              <a:r>
                <a:rPr lang="en-US" sz="700">
                  <a:latin typeface="Arial" charset="0"/>
                </a:rPr>
                <a:t>SIGNATURE</a:t>
              </a:r>
            </a:p>
            <a:p>
              <a:pPr algn="ctr" defTabSz="806450" eaLnBrk="0" hangingPunct="0">
                <a:lnSpc>
                  <a:spcPct val="110000"/>
                </a:lnSpc>
                <a:spcBef>
                  <a:spcPct val="50000"/>
                </a:spcBef>
              </a:pPr>
              <a:endParaRPr lang="en-US" sz="700">
                <a:latin typeface="Arial" charset="0"/>
              </a:endParaRPr>
            </a:p>
            <a:p>
              <a:pPr algn="ctr" defTabSz="806450" eaLnBrk="0" hangingPunct="0">
                <a:lnSpc>
                  <a:spcPct val="110000"/>
                </a:lnSpc>
                <a:spcBef>
                  <a:spcPct val="50000"/>
                </a:spcBef>
              </a:pPr>
              <a:r>
                <a:rPr lang="en-US" sz="700">
                  <a:latin typeface="Arial" charset="0"/>
                </a:rPr>
                <a:t>DATE</a:t>
              </a:r>
            </a:p>
          </p:txBody>
        </p:sp>
        <p:sp>
          <p:nvSpPr>
            <p:cNvPr id="108" name="Line 209"/>
            <p:cNvSpPr>
              <a:spLocks noChangeShapeType="1"/>
            </p:cNvSpPr>
            <p:nvPr/>
          </p:nvSpPr>
          <p:spPr bwMode="auto">
            <a:xfrm>
              <a:off x="3311525" y="4843463"/>
              <a:ext cx="24939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210"/>
            <p:cNvSpPr>
              <a:spLocks noChangeShapeType="1"/>
            </p:cNvSpPr>
            <p:nvPr/>
          </p:nvSpPr>
          <p:spPr bwMode="auto">
            <a:xfrm>
              <a:off x="3303588" y="5183188"/>
              <a:ext cx="24955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211"/>
            <p:cNvSpPr>
              <a:spLocks noChangeShapeType="1"/>
            </p:cNvSpPr>
            <p:nvPr/>
          </p:nvSpPr>
          <p:spPr bwMode="auto">
            <a:xfrm>
              <a:off x="3303588" y="5518150"/>
              <a:ext cx="24955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41"/>
            <p:cNvSpPr>
              <a:spLocks noChangeArrowheads="1"/>
            </p:cNvSpPr>
            <p:nvPr/>
          </p:nvSpPr>
          <p:spPr bwMode="auto">
            <a:xfrm rot="10800000">
              <a:off x="3754438" y="5897563"/>
              <a:ext cx="1619250" cy="44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9375" tIns="39688" rIns="79375" bIns="39688">
              <a:spAutoFit/>
            </a:bodyPr>
            <a:lstStyle/>
            <a:p>
              <a:pPr algn="ctr" defTabSz="712788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712788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algn="ctr" defTabSz="712788" eaLnBrk="0" hangingPunct="0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 defTabSz="712788" eaLnBrk="0" hangingPunct="0"/>
              <a:r>
                <a:rPr lang="en-US" sz="600">
                  <a:latin typeface="Arial" charset="0"/>
                </a:rPr>
                <a:t>Form LK-605      Locking Key Wallet</a:t>
              </a:r>
            </a:p>
          </p:txBody>
        </p:sp>
        <p:grpSp>
          <p:nvGrpSpPr>
            <p:cNvPr id="112" name="Group 243"/>
            <p:cNvGrpSpPr>
              <a:grpSpLocks/>
            </p:cNvGrpSpPr>
            <p:nvPr/>
          </p:nvGrpSpPr>
          <p:grpSpPr bwMode="auto">
            <a:xfrm>
              <a:off x="6019800" y="5800725"/>
              <a:ext cx="358775" cy="358775"/>
              <a:chOff x="6336" y="3858"/>
              <a:chExt cx="226" cy="226"/>
            </a:xfrm>
          </p:grpSpPr>
          <p:sp>
            <p:nvSpPr>
              <p:cNvPr id="113" name="Oval 24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AutoShape 24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" name="Group 246"/>
            <p:cNvGrpSpPr>
              <a:grpSpLocks/>
            </p:cNvGrpSpPr>
            <p:nvPr/>
          </p:nvGrpSpPr>
          <p:grpSpPr bwMode="auto">
            <a:xfrm>
              <a:off x="2747963" y="2073275"/>
              <a:ext cx="358775" cy="358775"/>
              <a:chOff x="6336" y="3858"/>
              <a:chExt cx="226" cy="226"/>
            </a:xfrm>
          </p:grpSpPr>
          <p:sp>
            <p:nvSpPr>
              <p:cNvPr id="116" name="Oval 247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AutoShape 248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8" name="Text Box 250"/>
            <p:cNvSpPr txBox="1">
              <a:spLocks noChangeArrowheads="1"/>
            </p:cNvSpPr>
            <p:nvPr/>
          </p:nvSpPr>
          <p:spPr bwMode="auto">
            <a:xfrm>
              <a:off x="2005013" y="3328988"/>
              <a:ext cx="4127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994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79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18</cp:revision>
  <cp:lastPrinted>2013-08-08T14:28:39Z</cp:lastPrinted>
  <dcterms:created xsi:type="dcterms:W3CDTF">2012-04-10T14:01:50Z</dcterms:created>
  <dcterms:modified xsi:type="dcterms:W3CDTF">2013-08-08T14:30:20Z</dcterms:modified>
</cp:coreProperties>
</file>