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928" y="-80"/>
      </p:cViewPr>
      <p:guideLst>
        <p:guide orient="horz" pos="3240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3195638"/>
            <a:ext cx="893826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5829300"/>
            <a:ext cx="736092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5367" y="659609"/>
            <a:ext cx="2484675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341" y="659609"/>
            <a:ext cx="7278767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60" y="6610352"/>
            <a:ext cx="893826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60" y="4360071"/>
            <a:ext cx="893826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1339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8320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2" y="2302671"/>
            <a:ext cx="4646216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2" y="3262313"/>
            <a:ext cx="4646216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9" y="2302671"/>
            <a:ext cx="4648042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9" y="3262313"/>
            <a:ext cx="4648042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2" y="409576"/>
            <a:ext cx="3459560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409576"/>
            <a:ext cx="5878513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2" y="2152652"/>
            <a:ext cx="3459560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7200902"/>
            <a:ext cx="630936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919163"/>
            <a:ext cx="630936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8051009"/>
            <a:ext cx="630936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2400302"/>
            <a:ext cx="946404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9/2/14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005901" y="1096016"/>
            <a:ext cx="2738438" cy="3651250"/>
            <a:chOff x="1597025" y="950439"/>
            <a:chExt cx="2738438" cy="3651250"/>
          </a:xfrm>
        </p:grpSpPr>
        <p:sp>
          <p:nvSpPr>
            <p:cNvPr id="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2" name="Group 11"/>
          <p:cNvGrpSpPr/>
          <p:nvPr userDrawn="1"/>
        </p:nvGrpSpPr>
        <p:grpSpPr>
          <a:xfrm>
            <a:off x="1751805" y="1096016"/>
            <a:ext cx="2738438" cy="3651250"/>
            <a:chOff x="1597025" y="950439"/>
            <a:chExt cx="2738438" cy="3651250"/>
          </a:xfrm>
        </p:grpSpPr>
        <p:sp>
          <p:nvSpPr>
            <p:cNvPr id="1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1751805" y="6244088"/>
            <a:ext cx="2738438" cy="3651250"/>
            <a:chOff x="1597025" y="950439"/>
            <a:chExt cx="2738438" cy="3651250"/>
          </a:xfrm>
        </p:grpSpPr>
        <p:sp>
          <p:nvSpPr>
            <p:cNvPr id="1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2" name="Group 21"/>
          <p:cNvGrpSpPr/>
          <p:nvPr userDrawn="1"/>
        </p:nvGrpSpPr>
        <p:grpSpPr>
          <a:xfrm>
            <a:off x="7005901" y="6244088"/>
            <a:ext cx="2738438" cy="3651250"/>
            <a:chOff x="1597025" y="950439"/>
            <a:chExt cx="2738438" cy="3651250"/>
          </a:xfrm>
        </p:grpSpPr>
        <p:sp>
          <p:nvSpPr>
            <p:cNvPr id="2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5780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/>
        </p:nvSpPr>
        <p:spPr>
          <a:xfrm>
            <a:off x="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369" name="Rectangle 368"/>
          <p:cNvSpPr/>
          <p:nvPr/>
        </p:nvSpPr>
        <p:spPr>
          <a:xfrm>
            <a:off x="525780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/>
        </p:nvSpPr>
        <p:spPr>
          <a:xfrm>
            <a:off x="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grpSp>
        <p:nvGrpSpPr>
          <p:cNvPr id="2" name="Group 1"/>
          <p:cNvGrpSpPr/>
          <p:nvPr/>
        </p:nvGrpSpPr>
        <p:grpSpPr>
          <a:xfrm>
            <a:off x="1713705" y="1043629"/>
            <a:ext cx="8080641" cy="8877109"/>
            <a:chOff x="1713705" y="1043629"/>
            <a:chExt cx="8080641" cy="8877109"/>
          </a:xfrm>
        </p:grpSpPr>
        <p:grpSp>
          <p:nvGrpSpPr>
            <p:cNvPr id="86" name="Group 85"/>
            <p:cNvGrpSpPr/>
            <p:nvPr/>
          </p:nvGrpSpPr>
          <p:grpSpPr>
            <a:xfrm>
              <a:off x="6971771" y="1043629"/>
              <a:ext cx="2822575" cy="3729037"/>
              <a:chOff x="1570038" y="898052"/>
              <a:chExt cx="2822575" cy="3729037"/>
            </a:xfrm>
          </p:grpSpPr>
          <p:sp>
            <p:nvSpPr>
              <p:cNvPr id="98" name="Rectangle 9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0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165" name="Group 164"/>
            <p:cNvGrpSpPr/>
            <p:nvPr/>
          </p:nvGrpSpPr>
          <p:grpSpPr>
            <a:xfrm>
              <a:off x="1713705" y="1043629"/>
              <a:ext cx="2822575" cy="3729037"/>
              <a:chOff x="1570038" y="898052"/>
              <a:chExt cx="2822575" cy="3729037"/>
            </a:xfrm>
          </p:grpSpPr>
          <p:sp>
            <p:nvSpPr>
              <p:cNvPr id="166" name="Rectangle 16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6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6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71" name="Group 370"/>
            <p:cNvGrpSpPr/>
            <p:nvPr/>
          </p:nvGrpSpPr>
          <p:grpSpPr>
            <a:xfrm>
              <a:off x="6971771" y="6191701"/>
              <a:ext cx="2822575" cy="3729037"/>
              <a:chOff x="1570038" y="898052"/>
              <a:chExt cx="2822575" cy="3729037"/>
            </a:xfrm>
          </p:grpSpPr>
          <p:sp>
            <p:nvSpPr>
              <p:cNvPr id="372" name="Rectangle 371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73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74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5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6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7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8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9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0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1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87" name="Group 386"/>
            <p:cNvGrpSpPr/>
            <p:nvPr/>
          </p:nvGrpSpPr>
          <p:grpSpPr>
            <a:xfrm>
              <a:off x="1713705" y="6191701"/>
              <a:ext cx="2822575" cy="3729037"/>
              <a:chOff x="1570038" y="898052"/>
              <a:chExt cx="2822575" cy="3729037"/>
            </a:xfrm>
          </p:grpSpPr>
          <p:sp>
            <p:nvSpPr>
              <p:cNvPr id="388" name="Rectangle 38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8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9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sp>
        <p:nvSpPr>
          <p:cNvPr id="4" name="TextBox 3"/>
          <p:cNvSpPr txBox="1"/>
          <p:nvPr/>
        </p:nvSpPr>
        <p:spPr>
          <a:xfrm>
            <a:off x="1312773" y="4007117"/>
            <a:ext cx="4154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# </a:t>
            </a:r>
            <a:r>
              <a:rPr lang="en-US" sz="800" dirty="0" smtClean="0"/>
              <a:t>983</a:t>
            </a:r>
            <a:endParaRPr lang="en-US" sz="800" dirty="0"/>
          </a:p>
        </p:txBody>
      </p:sp>
      <p:sp>
        <p:nvSpPr>
          <p:cNvPr id="53" name="TextBox 52"/>
          <p:cNvSpPr txBox="1"/>
          <p:nvPr/>
        </p:nvSpPr>
        <p:spPr>
          <a:xfrm>
            <a:off x="6530625" y="4007117"/>
            <a:ext cx="4154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# </a:t>
            </a:r>
            <a:r>
              <a:rPr lang="en-US" sz="800" dirty="0" smtClean="0"/>
              <a:t>983</a:t>
            </a:r>
            <a:endParaRPr lang="en-US" sz="800" dirty="0"/>
          </a:p>
        </p:txBody>
      </p:sp>
      <p:sp>
        <p:nvSpPr>
          <p:cNvPr id="54" name="TextBox 53"/>
          <p:cNvSpPr txBox="1"/>
          <p:nvPr/>
        </p:nvSpPr>
        <p:spPr>
          <a:xfrm>
            <a:off x="1312773" y="9174880"/>
            <a:ext cx="4154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# </a:t>
            </a:r>
            <a:r>
              <a:rPr lang="en-US" sz="800" dirty="0" smtClean="0"/>
              <a:t>983</a:t>
            </a:r>
            <a:endParaRPr lang="en-US" sz="800" dirty="0"/>
          </a:p>
        </p:txBody>
      </p:sp>
      <p:sp>
        <p:nvSpPr>
          <p:cNvPr id="55" name="TextBox 54"/>
          <p:cNvSpPr txBox="1"/>
          <p:nvPr/>
        </p:nvSpPr>
        <p:spPr>
          <a:xfrm>
            <a:off x="6530625" y="9174880"/>
            <a:ext cx="4154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# </a:t>
            </a:r>
            <a:r>
              <a:rPr lang="en-US" sz="800" dirty="0" smtClean="0"/>
              <a:t>983</a:t>
            </a:r>
            <a:endParaRPr lang="en-US" sz="800" dirty="0"/>
          </a:p>
        </p:txBody>
      </p:sp>
      <p:sp>
        <p:nvSpPr>
          <p:cNvPr id="3" name="TextBox 2"/>
          <p:cNvSpPr txBox="1"/>
          <p:nvPr/>
        </p:nvSpPr>
        <p:spPr>
          <a:xfrm>
            <a:off x="4120591" y="1155700"/>
            <a:ext cx="8313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800" dirty="0" smtClean="0"/>
              <a:t>Black &amp; </a:t>
            </a:r>
            <a:r>
              <a:rPr lang="cs-CZ" sz="800" dirty="0" err="1" smtClean="0"/>
              <a:t>Red</a:t>
            </a:r>
            <a:r>
              <a:rPr lang="cs-CZ" sz="800" dirty="0" smtClean="0"/>
              <a:t> </a:t>
            </a:r>
            <a:r>
              <a:rPr lang="cs-CZ" sz="800" dirty="0" err="1" smtClean="0"/>
              <a:t>Ink</a:t>
            </a:r>
            <a:endParaRPr lang="en-US" sz="800" dirty="0"/>
          </a:p>
        </p:txBody>
      </p:sp>
      <p:sp>
        <p:nvSpPr>
          <p:cNvPr id="113" name="TextBox 112"/>
          <p:cNvSpPr txBox="1"/>
          <p:nvPr/>
        </p:nvSpPr>
        <p:spPr>
          <a:xfrm>
            <a:off x="9378657" y="1155700"/>
            <a:ext cx="8313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800" dirty="0" smtClean="0"/>
              <a:t>Black &amp; </a:t>
            </a:r>
            <a:r>
              <a:rPr lang="cs-CZ" sz="800" dirty="0" err="1" smtClean="0"/>
              <a:t>Red</a:t>
            </a:r>
            <a:r>
              <a:rPr lang="cs-CZ" sz="800" dirty="0" smtClean="0"/>
              <a:t> </a:t>
            </a:r>
            <a:r>
              <a:rPr lang="cs-CZ" sz="800" dirty="0" err="1" smtClean="0"/>
              <a:t>Ink</a:t>
            </a:r>
            <a:endParaRPr lang="en-US" sz="800" dirty="0"/>
          </a:p>
        </p:txBody>
      </p:sp>
      <p:sp>
        <p:nvSpPr>
          <p:cNvPr id="114" name="TextBox 113"/>
          <p:cNvSpPr txBox="1"/>
          <p:nvPr/>
        </p:nvSpPr>
        <p:spPr>
          <a:xfrm>
            <a:off x="4120591" y="6324600"/>
            <a:ext cx="8313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800" dirty="0" smtClean="0"/>
              <a:t>Black &amp; </a:t>
            </a:r>
            <a:r>
              <a:rPr lang="cs-CZ" sz="800" dirty="0" err="1" smtClean="0"/>
              <a:t>Red</a:t>
            </a:r>
            <a:r>
              <a:rPr lang="cs-CZ" sz="800" dirty="0" smtClean="0"/>
              <a:t> </a:t>
            </a:r>
            <a:r>
              <a:rPr lang="cs-CZ" sz="800" dirty="0" err="1" smtClean="0"/>
              <a:t>Ink</a:t>
            </a:r>
            <a:endParaRPr lang="en-US" sz="800" dirty="0"/>
          </a:p>
        </p:txBody>
      </p:sp>
      <p:sp>
        <p:nvSpPr>
          <p:cNvPr id="115" name="TextBox 114"/>
          <p:cNvSpPr txBox="1"/>
          <p:nvPr/>
        </p:nvSpPr>
        <p:spPr>
          <a:xfrm>
            <a:off x="9378657" y="6324600"/>
            <a:ext cx="8313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800" dirty="0" smtClean="0"/>
              <a:t>Black &amp; </a:t>
            </a:r>
            <a:r>
              <a:rPr lang="cs-CZ" sz="800" dirty="0" err="1" smtClean="0"/>
              <a:t>Red</a:t>
            </a:r>
            <a:r>
              <a:rPr lang="cs-CZ" sz="800" dirty="0" smtClean="0"/>
              <a:t> </a:t>
            </a:r>
            <a:r>
              <a:rPr lang="cs-CZ" sz="800" dirty="0" err="1" smtClean="0"/>
              <a:t>Ink</a:t>
            </a:r>
            <a:endParaRPr lang="en-US" sz="800" dirty="0"/>
          </a:p>
        </p:txBody>
      </p:sp>
      <p:pic>
        <p:nvPicPr>
          <p:cNvPr id="5" name="Picture 4" descr="UHCU - Regency Office - 2014-07 - Black &amp; R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562" y="1559566"/>
            <a:ext cx="1828831" cy="2743246"/>
          </a:xfrm>
          <a:prstGeom prst="rect">
            <a:avLst/>
          </a:prstGeom>
        </p:spPr>
      </p:pic>
      <p:pic>
        <p:nvPicPr>
          <p:cNvPr id="60" name="Picture 59" descr="UHCU - Regency Office - 2014-07 - Black &amp; R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8659" y="1559566"/>
            <a:ext cx="1828831" cy="2743246"/>
          </a:xfrm>
          <a:prstGeom prst="rect">
            <a:avLst/>
          </a:prstGeom>
        </p:spPr>
      </p:pic>
      <p:pic>
        <p:nvPicPr>
          <p:cNvPr id="61" name="Picture 60" descr="UHCU - Regency Office - 2014-07 - Black &amp; R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593" y="6707638"/>
            <a:ext cx="1828831" cy="2743246"/>
          </a:xfrm>
          <a:prstGeom prst="rect">
            <a:avLst/>
          </a:prstGeom>
        </p:spPr>
      </p:pic>
      <p:pic>
        <p:nvPicPr>
          <p:cNvPr id="62" name="Picture 61" descr="UHCU - Regency Office - 2014-07 - Black &amp; R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8690" y="6707638"/>
            <a:ext cx="1828831" cy="2743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1641</TotalTime>
  <Words>24</Words>
  <Application>Microsoft Macintosh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45</cp:revision>
  <cp:lastPrinted>2012-06-12T15:01:15Z</cp:lastPrinted>
  <dcterms:created xsi:type="dcterms:W3CDTF">2012-03-21T20:17:12Z</dcterms:created>
  <dcterms:modified xsi:type="dcterms:W3CDTF">2014-09-02T12:12:19Z</dcterms:modified>
</cp:coreProperties>
</file>