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400800" cy="8229600"/>
  <p:notesSz cx="6858000" cy="9144000"/>
  <p:defaultTextStyle>
    <a:defPPr>
      <a:defRPr lang="en-US"/>
    </a:defPPr>
    <a:lvl1pPr marL="0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27004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54008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881012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08016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35020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762024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389029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016033" algn="l" defTabSz="627004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3320" y="-96"/>
      </p:cViewPr>
      <p:guideLst>
        <p:guide orient="horz" pos="2592"/>
        <p:guide pos="2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2556511"/>
            <a:ext cx="544068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4663440"/>
            <a:ext cx="448056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54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08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89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16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2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9566"/>
            <a:ext cx="57607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040" y="1920240"/>
            <a:ext cx="576072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396240"/>
            <a:ext cx="2160270" cy="842581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396240"/>
            <a:ext cx="6374130" cy="84258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4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9566"/>
            <a:ext cx="57607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920240"/>
            <a:ext cx="576072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8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9" y="5288281"/>
            <a:ext cx="5440680" cy="1634490"/>
          </a:xfrm>
          <a:prstGeom prst="rect">
            <a:avLst/>
          </a:prstGeo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619" y="3488056"/>
            <a:ext cx="544068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2700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540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810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5080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1350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620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890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50160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0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9566"/>
            <a:ext cx="57607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2305050"/>
            <a:ext cx="4267200" cy="651700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940" y="2305050"/>
            <a:ext cx="4267200" cy="6517006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7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3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9566"/>
            <a:ext cx="576072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040" y="1842136"/>
            <a:ext cx="2828132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2609850"/>
            <a:ext cx="2828132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51518" y="1842136"/>
            <a:ext cx="282924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0" b="1"/>
            </a:lvl1pPr>
            <a:lvl2pPr marL="627004" indent="0">
              <a:buNone/>
              <a:defRPr sz="2700" b="1"/>
            </a:lvl2pPr>
            <a:lvl3pPr marL="1254008" indent="0">
              <a:buNone/>
              <a:defRPr sz="2500" b="1"/>
            </a:lvl3pPr>
            <a:lvl4pPr marL="1881012" indent="0">
              <a:buNone/>
              <a:defRPr sz="2200" b="1"/>
            </a:lvl4pPr>
            <a:lvl5pPr marL="2508016" indent="0">
              <a:buNone/>
              <a:defRPr sz="2200" b="1"/>
            </a:lvl5pPr>
            <a:lvl6pPr marL="3135020" indent="0">
              <a:buNone/>
              <a:defRPr sz="2200" b="1"/>
            </a:lvl6pPr>
            <a:lvl7pPr marL="3762024" indent="0">
              <a:buNone/>
              <a:defRPr sz="2200" b="1"/>
            </a:lvl7pPr>
            <a:lvl8pPr marL="4389029" indent="0">
              <a:buNone/>
              <a:defRPr sz="2200" b="1"/>
            </a:lvl8pPr>
            <a:lvl9pPr marL="5016033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51518" y="2609850"/>
            <a:ext cx="2829243" cy="4741546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  <a:lvl2pPr>
              <a:defRPr sz="27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1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9566"/>
            <a:ext cx="576072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2" y="327660"/>
            <a:ext cx="2105819" cy="1394460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536" y="327660"/>
            <a:ext cx="3578225" cy="7023736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3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042" y="1722120"/>
            <a:ext cx="2105819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4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602" y="5760720"/>
            <a:ext cx="3840480" cy="680086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54602" y="735330"/>
            <a:ext cx="384048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/>
            </a:lvl1pPr>
            <a:lvl2pPr marL="627004" indent="0">
              <a:buNone/>
              <a:defRPr sz="3800"/>
            </a:lvl2pPr>
            <a:lvl3pPr marL="1254008" indent="0">
              <a:buNone/>
              <a:defRPr sz="3300"/>
            </a:lvl3pPr>
            <a:lvl4pPr marL="1881012" indent="0">
              <a:buNone/>
              <a:defRPr sz="2700"/>
            </a:lvl4pPr>
            <a:lvl5pPr marL="2508016" indent="0">
              <a:buNone/>
              <a:defRPr sz="2700"/>
            </a:lvl5pPr>
            <a:lvl6pPr marL="3135020" indent="0">
              <a:buNone/>
              <a:defRPr sz="2700"/>
            </a:lvl6pPr>
            <a:lvl7pPr marL="3762024" indent="0">
              <a:buNone/>
              <a:defRPr sz="2700"/>
            </a:lvl7pPr>
            <a:lvl8pPr marL="4389029" indent="0">
              <a:buNone/>
              <a:defRPr sz="2700"/>
            </a:lvl8pPr>
            <a:lvl9pPr marL="5016033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4602" y="6440806"/>
            <a:ext cx="384048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27004" indent="0">
              <a:buNone/>
              <a:defRPr sz="1600"/>
            </a:lvl2pPr>
            <a:lvl3pPr marL="1254008" indent="0">
              <a:buNone/>
              <a:defRPr sz="1400"/>
            </a:lvl3pPr>
            <a:lvl4pPr marL="1881012" indent="0">
              <a:buNone/>
              <a:defRPr sz="1200"/>
            </a:lvl4pPr>
            <a:lvl5pPr marL="2508016" indent="0">
              <a:buNone/>
              <a:defRPr sz="1200"/>
            </a:lvl5pPr>
            <a:lvl6pPr marL="3135020" indent="0">
              <a:buNone/>
              <a:defRPr sz="1200"/>
            </a:lvl6pPr>
            <a:lvl7pPr marL="3762024" indent="0">
              <a:buNone/>
              <a:defRPr sz="1200"/>
            </a:lvl7pPr>
            <a:lvl8pPr marL="4389029" indent="0">
              <a:buNone/>
              <a:defRPr sz="1200"/>
            </a:lvl8pPr>
            <a:lvl9pPr marL="50160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00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A67BD0B9-694B-B84E-850A-F673113A3512}" type="datetimeFigureOut">
              <a:rPr lang="en-US" smtClean="0"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86940" y="7627621"/>
            <a:ext cx="202692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87240" y="7627621"/>
            <a:ext cx="1493520" cy="438150"/>
          </a:xfrm>
          <a:prstGeom prst="rect">
            <a:avLst/>
          </a:prstGeom>
        </p:spPr>
        <p:txBody>
          <a:bodyPr/>
          <a:lstStyle/>
          <a:p>
            <a:fld id="{BD5D7C2A-F9A4-3A4B-9B03-319CB4987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195"/>
          <p:cNvSpPr>
            <a:spLocks noChangeShapeType="1"/>
          </p:cNvSpPr>
          <p:nvPr userDrawn="1"/>
        </p:nvSpPr>
        <p:spPr bwMode="auto">
          <a:xfrm rot="16200000">
            <a:off x="5359472" y="8634375"/>
            <a:ext cx="155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" name="Line 196"/>
          <p:cNvSpPr>
            <a:spLocks noChangeShapeType="1"/>
          </p:cNvSpPr>
          <p:nvPr userDrawn="1"/>
        </p:nvSpPr>
        <p:spPr bwMode="auto">
          <a:xfrm>
            <a:off x="6142903" y="7865231"/>
            <a:ext cx="4762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" name="Group 278"/>
          <p:cNvGrpSpPr>
            <a:grpSpLocks/>
          </p:cNvGrpSpPr>
          <p:nvPr userDrawn="1"/>
        </p:nvGrpSpPr>
        <p:grpSpPr bwMode="auto">
          <a:xfrm>
            <a:off x="4826001" y="3505200"/>
            <a:ext cx="358775" cy="358775"/>
            <a:chOff x="6336" y="3858"/>
            <a:chExt cx="226" cy="226"/>
          </a:xfrm>
        </p:grpSpPr>
        <p:sp>
          <p:nvSpPr>
            <p:cNvPr id="11" name="Oval 279"/>
            <p:cNvSpPr>
              <a:spLocks noChangeArrowheads="1"/>
            </p:cNvSpPr>
            <p:nvPr/>
          </p:nvSpPr>
          <p:spPr bwMode="auto">
            <a:xfrm>
              <a:off x="6375" y="3897"/>
              <a:ext cx="149" cy="1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AutoShape 280"/>
            <p:cNvSpPr>
              <a:spLocks noChangeArrowheads="1"/>
            </p:cNvSpPr>
            <p:nvPr/>
          </p:nvSpPr>
          <p:spPr bwMode="auto">
            <a:xfrm>
              <a:off x="6336" y="3858"/>
              <a:ext cx="226" cy="226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3" name="Group 281"/>
          <p:cNvGrpSpPr>
            <a:grpSpLocks/>
          </p:cNvGrpSpPr>
          <p:nvPr userDrawn="1"/>
        </p:nvGrpSpPr>
        <p:grpSpPr bwMode="auto">
          <a:xfrm>
            <a:off x="1201738" y="936625"/>
            <a:ext cx="358775" cy="358775"/>
            <a:chOff x="6336" y="3858"/>
            <a:chExt cx="226" cy="226"/>
          </a:xfrm>
        </p:grpSpPr>
        <p:sp>
          <p:nvSpPr>
            <p:cNvPr id="14" name="Oval 282"/>
            <p:cNvSpPr>
              <a:spLocks noChangeArrowheads="1"/>
            </p:cNvSpPr>
            <p:nvPr/>
          </p:nvSpPr>
          <p:spPr bwMode="auto">
            <a:xfrm>
              <a:off x="6375" y="3897"/>
              <a:ext cx="149" cy="14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AutoShape 283"/>
            <p:cNvSpPr>
              <a:spLocks noChangeArrowheads="1"/>
            </p:cNvSpPr>
            <p:nvPr/>
          </p:nvSpPr>
          <p:spPr bwMode="auto">
            <a:xfrm>
              <a:off x="6336" y="3858"/>
              <a:ext cx="226" cy="226"/>
            </a:xfrm>
            <a:prstGeom prst="plus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6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27004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253" indent="-470253" algn="l" defTabSz="627004" rtl="0" eaLnBrk="1" latinLnBrk="0" hangingPunct="1">
        <a:spcBef>
          <a:spcPct val="20000"/>
        </a:spcBef>
        <a:buFont typeface="Arial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8882" indent="-391878" algn="l" defTabSz="627004" rtl="0" eaLnBrk="1" latinLnBrk="0" hangingPunct="1">
        <a:spcBef>
          <a:spcPct val="20000"/>
        </a:spcBef>
        <a:buFont typeface="Arial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510" indent="-313502" algn="l" defTabSz="627004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14" indent="-313502" algn="l" defTabSz="627004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518" indent="-313502" algn="l" defTabSz="627004" rtl="0" eaLnBrk="1" latinLnBrk="0" hangingPunct="1">
        <a:spcBef>
          <a:spcPct val="20000"/>
        </a:spcBef>
        <a:buFont typeface="Arial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48522" indent="-313502" algn="l" defTabSz="62700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75527" indent="-313502" algn="l" defTabSz="62700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02531" indent="-313502" algn="l" defTabSz="62700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29535" indent="-313502" algn="l" defTabSz="627004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4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08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012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016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020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2024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89029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16033" algn="l" defTabSz="627004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ebe Library Cards 2 color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63" y="1473200"/>
            <a:ext cx="2919984" cy="1879373"/>
          </a:xfrm>
          <a:prstGeom prst="rect">
            <a:avLst/>
          </a:prstGeom>
        </p:spPr>
      </p:pic>
      <p:grpSp>
        <p:nvGrpSpPr>
          <p:cNvPr id="45" name="Group 246"/>
          <p:cNvGrpSpPr>
            <a:grpSpLocks/>
          </p:cNvGrpSpPr>
          <p:nvPr/>
        </p:nvGrpSpPr>
        <p:grpSpPr bwMode="auto">
          <a:xfrm>
            <a:off x="80963" y="1371600"/>
            <a:ext cx="6513513" cy="11569700"/>
            <a:chOff x="880" y="864"/>
            <a:chExt cx="4103" cy="7288"/>
          </a:xfrm>
        </p:grpSpPr>
        <p:sp>
          <p:nvSpPr>
            <p:cNvPr id="46" name="Text Box 213"/>
            <p:cNvSpPr txBox="1">
              <a:spLocks noChangeArrowheads="1"/>
            </p:cNvSpPr>
            <p:nvPr/>
          </p:nvSpPr>
          <p:spPr bwMode="auto">
            <a:xfrm>
              <a:off x="880" y="7787"/>
              <a:ext cx="41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>
                  <a:cs typeface="+mn-cs"/>
                </a:rPr>
                <a:t>Click to delete before Printing plate!</a:t>
              </a:r>
            </a:p>
          </p:txBody>
        </p:sp>
        <p:grpSp>
          <p:nvGrpSpPr>
            <p:cNvPr id="47" name="Group 245"/>
            <p:cNvGrpSpPr>
              <a:grpSpLocks/>
            </p:cNvGrpSpPr>
            <p:nvPr/>
          </p:nvGrpSpPr>
          <p:grpSpPr bwMode="auto">
            <a:xfrm>
              <a:off x="1497" y="864"/>
              <a:ext cx="2760" cy="2592"/>
              <a:chOff x="1497" y="864"/>
              <a:chExt cx="2760" cy="2592"/>
            </a:xfrm>
          </p:grpSpPr>
          <p:sp>
            <p:nvSpPr>
              <p:cNvPr id="48" name="Rectangle 238"/>
              <p:cNvSpPr>
                <a:spLocks noChangeArrowheads="1"/>
              </p:cNvSpPr>
              <p:nvPr/>
            </p:nvSpPr>
            <p:spPr bwMode="auto">
              <a:xfrm>
                <a:off x="1866" y="864"/>
                <a:ext cx="2028" cy="1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9" name="Rectangle 240"/>
              <p:cNvSpPr>
                <a:spLocks noChangeArrowheads="1"/>
              </p:cNvSpPr>
              <p:nvPr/>
            </p:nvSpPr>
            <p:spPr bwMode="auto">
              <a:xfrm>
                <a:off x="1941" y="2160"/>
                <a:ext cx="1878" cy="1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50" name="Rectangle 241"/>
              <p:cNvSpPr>
                <a:spLocks noChangeArrowheads="1"/>
              </p:cNvSpPr>
              <p:nvPr/>
            </p:nvSpPr>
            <p:spPr bwMode="auto">
              <a:xfrm>
                <a:off x="1497" y="864"/>
                <a:ext cx="366" cy="1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6" name="Rectangle 242"/>
              <p:cNvSpPr>
                <a:spLocks noChangeArrowheads="1"/>
              </p:cNvSpPr>
              <p:nvPr/>
            </p:nvSpPr>
            <p:spPr bwMode="auto">
              <a:xfrm>
                <a:off x="3891" y="864"/>
                <a:ext cx="366" cy="12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7" name="Rectangle 243"/>
              <p:cNvSpPr>
                <a:spLocks noChangeArrowheads="1"/>
              </p:cNvSpPr>
              <p:nvPr/>
            </p:nvSpPr>
            <p:spPr bwMode="auto">
              <a:xfrm>
                <a:off x="3453" y="2160"/>
                <a:ext cx="366" cy="12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8" name="Rectangle 244"/>
              <p:cNvSpPr>
                <a:spLocks noChangeArrowheads="1"/>
              </p:cNvSpPr>
              <p:nvPr/>
            </p:nvSpPr>
            <p:spPr bwMode="auto">
              <a:xfrm>
                <a:off x="1941" y="2160"/>
                <a:ext cx="366" cy="129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69" name="Text Box 250"/>
          <p:cNvSpPr txBox="1">
            <a:spLocks noChangeArrowheads="1"/>
          </p:cNvSpPr>
          <p:nvPr/>
        </p:nvSpPr>
        <p:spPr bwMode="auto">
          <a:xfrm>
            <a:off x="5030788" y="8509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" name="Text Box 251"/>
          <p:cNvSpPr txBox="1">
            <a:spLocks noChangeArrowheads="1"/>
          </p:cNvSpPr>
          <p:nvPr/>
        </p:nvSpPr>
        <p:spPr bwMode="auto">
          <a:xfrm rot="16200000">
            <a:off x="1839913" y="4687888"/>
            <a:ext cx="42832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 smtClean="0">
                <a:cs typeface="+mn-cs"/>
              </a:rPr>
              <a:t>#972</a:t>
            </a:r>
            <a:endParaRPr lang="en-US" sz="900" dirty="0">
              <a:cs typeface="+mn-cs"/>
            </a:endParaRPr>
          </a:p>
        </p:txBody>
      </p:sp>
      <p:sp>
        <p:nvSpPr>
          <p:cNvPr id="83" name="Text Box 251"/>
          <p:cNvSpPr txBox="1">
            <a:spLocks noChangeArrowheads="1"/>
          </p:cNvSpPr>
          <p:nvPr/>
        </p:nvSpPr>
        <p:spPr bwMode="auto">
          <a:xfrm>
            <a:off x="3836024" y="735484"/>
            <a:ext cx="14542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 dirty="0" smtClean="0">
                <a:cs typeface="+mn-cs"/>
              </a:rPr>
              <a:t>PMS 201 Burgundy &amp; Black</a:t>
            </a:r>
            <a:endParaRPr lang="en-US" sz="9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67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</TotalTime>
  <Words>14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E. Greene of NC,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 Firestone</dc:creator>
  <cp:lastModifiedBy>Jed Firestone</cp:lastModifiedBy>
  <cp:revision>20</cp:revision>
  <cp:lastPrinted>2012-06-14T13:34:08Z</cp:lastPrinted>
  <dcterms:created xsi:type="dcterms:W3CDTF">2012-04-10T14:01:50Z</dcterms:created>
  <dcterms:modified xsi:type="dcterms:W3CDTF">2014-03-12T14:40:08Z</dcterms:modified>
</cp:coreProperties>
</file>