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387A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496" y="144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5/14/14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33" name="Rectangle 395"/>
          <p:cNvSpPr>
            <a:spLocks noChangeArrowheads="1"/>
          </p:cNvSpPr>
          <p:nvPr/>
        </p:nvSpPr>
        <p:spPr bwMode="auto">
          <a:xfrm>
            <a:off x="1288392" y="4718455"/>
            <a:ext cx="544512" cy="19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800" dirty="0">
                <a:solidFill>
                  <a:srgbClr val="0A387A"/>
                </a:solidFill>
                <a:latin typeface="Arial" charset="0"/>
                <a:cs typeface="+mn-cs"/>
              </a:rPr>
              <a:t># </a:t>
            </a:r>
            <a:r>
              <a:rPr lang="en-US" sz="800" dirty="0" smtClean="0">
                <a:solidFill>
                  <a:srgbClr val="0A387A"/>
                </a:solidFill>
                <a:latin typeface="Arial" charset="0"/>
                <a:cs typeface="+mn-cs"/>
              </a:rPr>
              <a:t>949</a:t>
            </a:r>
            <a:endParaRPr lang="en-US" sz="800" dirty="0">
              <a:solidFill>
                <a:srgbClr val="0A387A"/>
              </a:solidFill>
              <a:latin typeface="Arial" charset="0"/>
              <a:cs typeface="+mn-cs"/>
            </a:endParaRPr>
          </a:p>
        </p:txBody>
      </p:sp>
      <p:sp>
        <p:nvSpPr>
          <p:cNvPr id="148" name="Rectangle 395"/>
          <p:cNvSpPr>
            <a:spLocks noChangeArrowheads="1"/>
          </p:cNvSpPr>
          <p:nvPr/>
        </p:nvSpPr>
        <p:spPr bwMode="auto">
          <a:xfrm>
            <a:off x="6170568" y="4718455"/>
            <a:ext cx="544512" cy="19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>
              <a:defRPr/>
            </a:pPr>
            <a:r>
              <a:rPr lang="en-US" sz="800" dirty="0">
                <a:solidFill>
                  <a:srgbClr val="0A387A"/>
                </a:solidFill>
                <a:latin typeface="Arial" charset="0"/>
                <a:cs typeface="+mn-cs"/>
              </a:rPr>
              <a:t># </a:t>
            </a:r>
            <a:r>
              <a:rPr lang="en-US" sz="800" dirty="0" smtClean="0">
                <a:solidFill>
                  <a:srgbClr val="0A387A"/>
                </a:solidFill>
                <a:latin typeface="Arial" charset="0"/>
                <a:cs typeface="+mn-cs"/>
              </a:rPr>
              <a:t>949</a:t>
            </a:r>
            <a:endParaRPr lang="en-US" sz="800" dirty="0">
              <a:solidFill>
                <a:srgbClr val="0A387A"/>
              </a:solidFill>
              <a:latin typeface="Arial" charset="0"/>
              <a:cs typeface="+mn-cs"/>
            </a:endParaRPr>
          </a:p>
        </p:txBody>
      </p:sp>
      <p:pic>
        <p:nvPicPr>
          <p:cNvPr id="3" name="Picture 2" descr="Wood &amp; Huston Bank ASB ART 00442-1143 [Converted]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127" y="1847815"/>
            <a:ext cx="2069627" cy="3694238"/>
          </a:xfrm>
          <a:prstGeom prst="rect">
            <a:avLst/>
          </a:prstGeom>
        </p:spPr>
      </p:pic>
      <p:pic>
        <p:nvPicPr>
          <p:cNvPr id="135" name="Picture 134" descr="Wood &amp; Huston Bank ASB ART 00442-1143 [Converted]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179" y="1847815"/>
            <a:ext cx="2069627" cy="369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19</cp:revision>
  <cp:lastPrinted>2013-11-12T14:44:51Z</cp:lastPrinted>
  <dcterms:created xsi:type="dcterms:W3CDTF">2012-03-30T14:34:25Z</dcterms:created>
  <dcterms:modified xsi:type="dcterms:W3CDTF">2014-05-14T13:33:23Z</dcterms:modified>
</cp:coreProperties>
</file>