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512" y="176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60" name="Group 426"/>
          <p:cNvGrpSpPr>
            <a:grpSpLocks/>
          </p:cNvGrpSpPr>
          <p:nvPr/>
        </p:nvGrpSpPr>
        <p:grpSpPr bwMode="auto">
          <a:xfrm>
            <a:off x="4510207" y="5116917"/>
            <a:ext cx="358775" cy="358775"/>
            <a:chOff x="6336" y="3858"/>
            <a:chExt cx="226" cy="226"/>
          </a:xfrm>
        </p:grpSpPr>
        <p:sp>
          <p:nvSpPr>
            <p:cNvPr id="61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407"/>
          <p:cNvGrpSpPr>
            <a:grpSpLocks/>
          </p:cNvGrpSpPr>
          <p:nvPr/>
        </p:nvGrpSpPr>
        <p:grpSpPr bwMode="auto">
          <a:xfrm>
            <a:off x="4512588" y="5114483"/>
            <a:ext cx="358775" cy="358775"/>
            <a:chOff x="6336" y="3858"/>
            <a:chExt cx="226" cy="226"/>
          </a:xfrm>
        </p:grpSpPr>
        <p:sp>
          <p:nvSpPr>
            <p:cNvPr id="100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1" name="Group 389"/>
          <p:cNvGrpSpPr>
            <a:grpSpLocks/>
          </p:cNvGrpSpPr>
          <p:nvPr/>
        </p:nvGrpSpPr>
        <p:grpSpPr bwMode="auto">
          <a:xfrm>
            <a:off x="4515779" y="5116917"/>
            <a:ext cx="358775" cy="358775"/>
            <a:chOff x="6336" y="3858"/>
            <a:chExt cx="226" cy="226"/>
          </a:xfrm>
        </p:grpSpPr>
        <p:sp>
          <p:nvSpPr>
            <p:cNvPr id="128" name="Oval 390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" name="AutoShape 391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36" name="Group 426"/>
          <p:cNvGrpSpPr>
            <a:grpSpLocks/>
          </p:cNvGrpSpPr>
          <p:nvPr/>
        </p:nvGrpSpPr>
        <p:grpSpPr bwMode="auto">
          <a:xfrm>
            <a:off x="9392383" y="5116917"/>
            <a:ext cx="358775" cy="358775"/>
            <a:chOff x="6336" y="3858"/>
            <a:chExt cx="226" cy="226"/>
          </a:xfrm>
        </p:grpSpPr>
        <p:sp>
          <p:nvSpPr>
            <p:cNvPr id="159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" name="Group 407"/>
          <p:cNvGrpSpPr>
            <a:grpSpLocks/>
          </p:cNvGrpSpPr>
          <p:nvPr/>
        </p:nvGrpSpPr>
        <p:grpSpPr bwMode="auto">
          <a:xfrm>
            <a:off x="9394764" y="5114483"/>
            <a:ext cx="358775" cy="358775"/>
            <a:chOff x="6336" y="3858"/>
            <a:chExt cx="226" cy="226"/>
          </a:xfrm>
        </p:grpSpPr>
        <p:sp>
          <p:nvSpPr>
            <p:cNvPr id="157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8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46" name="Group 389"/>
          <p:cNvGrpSpPr>
            <a:grpSpLocks/>
          </p:cNvGrpSpPr>
          <p:nvPr/>
        </p:nvGrpSpPr>
        <p:grpSpPr bwMode="auto">
          <a:xfrm>
            <a:off x="9397955" y="5116917"/>
            <a:ext cx="358775" cy="358775"/>
            <a:chOff x="6336" y="3858"/>
            <a:chExt cx="226" cy="226"/>
          </a:xfrm>
        </p:grpSpPr>
        <p:sp>
          <p:nvSpPr>
            <p:cNvPr id="153" name="Oval 390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4" name="AutoShape 391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66" name="Rectangle 413"/>
          <p:cNvSpPr>
            <a:spLocks noChangeArrowheads="1"/>
          </p:cNvSpPr>
          <p:nvPr/>
        </p:nvSpPr>
        <p:spPr bwMode="auto">
          <a:xfrm>
            <a:off x="5911994" y="4772002"/>
            <a:ext cx="544512" cy="19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800" dirty="0">
                <a:latin typeface="Arial" charset="0"/>
              </a:rPr>
              <a:t># </a:t>
            </a:r>
            <a:r>
              <a:rPr lang="en-US" sz="800" dirty="0" smtClean="0">
                <a:latin typeface="Arial" charset="0"/>
              </a:rPr>
              <a:t>936</a:t>
            </a:r>
            <a:endParaRPr lang="en-US" sz="800" dirty="0">
              <a:latin typeface="Arial" charset="0"/>
            </a:endParaRPr>
          </a:p>
        </p:txBody>
      </p:sp>
      <p:sp>
        <p:nvSpPr>
          <p:cNvPr id="172" name="Rectangle 437"/>
          <p:cNvSpPr>
            <a:spLocks noChangeArrowheads="1"/>
          </p:cNvSpPr>
          <p:nvPr/>
        </p:nvSpPr>
        <p:spPr bwMode="auto">
          <a:xfrm rot="10800000">
            <a:off x="7212156" y="5211126"/>
            <a:ext cx="2038350" cy="258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600" dirty="0">
                <a:latin typeface="Arial" charset="0"/>
              </a:rPr>
              <a:t>Form KW-SP</a:t>
            </a:r>
          </a:p>
          <a:p>
            <a:pPr algn="ctr" defTabSz="715963" eaLnBrk="0" hangingPunct="0"/>
            <a:r>
              <a:rPr lang="en-US" sz="600" dirty="0">
                <a:latin typeface="Arial" charset="0"/>
              </a:rPr>
              <a:t>Key Wallet</a:t>
            </a:r>
            <a:endParaRPr lang="en-US" sz="600" dirty="0">
              <a:latin typeface="Arial" charset="0"/>
            </a:endParaRPr>
          </a:p>
        </p:txBody>
      </p:sp>
      <p:sp>
        <p:nvSpPr>
          <p:cNvPr id="178" name="Rectangle 413"/>
          <p:cNvSpPr>
            <a:spLocks noChangeArrowheads="1"/>
          </p:cNvSpPr>
          <p:nvPr/>
        </p:nvSpPr>
        <p:spPr bwMode="auto">
          <a:xfrm>
            <a:off x="1018662" y="4772002"/>
            <a:ext cx="544512" cy="19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800" dirty="0">
                <a:latin typeface="Arial" charset="0"/>
              </a:rPr>
              <a:t># </a:t>
            </a:r>
            <a:r>
              <a:rPr lang="en-US" sz="800" dirty="0" smtClean="0">
                <a:latin typeface="Arial" charset="0"/>
              </a:rPr>
              <a:t>936</a:t>
            </a:r>
            <a:endParaRPr lang="en-US" sz="800" dirty="0">
              <a:latin typeface="Arial" charset="0"/>
            </a:endParaRPr>
          </a:p>
        </p:txBody>
      </p:sp>
      <p:sp>
        <p:nvSpPr>
          <p:cNvPr id="184" name="Rectangle 437"/>
          <p:cNvSpPr>
            <a:spLocks noChangeArrowheads="1"/>
          </p:cNvSpPr>
          <p:nvPr/>
        </p:nvSpPr>
        <p:spPr bwMode="auto">
          <a:xfrm rot="10800000">
            <a:off x="2318824" y="5211126"/>
            <a:ext cx="2038350" cy="258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600" dirty="0" smtClean="0">
                <a:latin typeface="Arial" charset="0"/>
              </a:rPr>
              <a:t>Form </a:t>
            </a:r>
            <a:r>
              <a:rPr lang="en-US" sz="600" dirty="0">
                <a:latin typeface="Arial" charset="0"/>
              </a:rPr>
              <a:t>KW</a:t>
            </a:r>
            <a:r>
              <a:rPr lang="en-US" sz="600" dirty="0" smtClean="0">
                <a:latin typeface="Arial" charset="0"/>
              </a:rPr>
              <a:t>-SP</a:t>
            </a:r>
          </a:p>
          <a:p>
            <a:pPr algn="ctr" defTabSz="715963" eaLnBrk="0" hangingPunct="0"/>
            <a:r>
              <a:rPr lang="en-US" sz="600" dirty="0" smtClean="0">
                <a:latin typeface="Arial" charset="0"/>
              </a:rPr>
              <a:t>Key Wallet</a:t>
            </a:r>
            <a:endParaRPr lang="en-US" sz="600" dirty="0">
              <a:latin typeface="Arial" charset="0"/>
            </a:endParaRPr>
          </a:p>
        </p:txBody>
      </p:sp>
      <p:pic>
        <p:nvPicPr>
          <p:cNvPr id="4" name="Picture 3" descr="1NB - First National B&amp;T Co - Versateq - 2014-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812" y="1957222"/>
            <a:ext cx="2057434" cy="2971850"/>
          </a:xfrm>
          <a:prstGeom prst="rect">
            <a:avLst/>
          </a:prstGeom>
        </p:spPr>
      </p:pic>
      <p:pic>
        <p:nvPicPr>
          <p:cNvPr id="191" name="Picture 190" descr="1NB - First National B&amp;T Co - Versateq - 2014-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413" y="1957222"/>
            <a:ext cx="2057434" cy="29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30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19</cp:revision>
  <cp:lastPrinted>2014-04-03T16:14:33Z</cp:lastPrinted>
  <dcterms:created xsi:type="dcterms:W3CDTF">2012-03-30T14:34:25Z</dcterms:created>
  <dcterms:modified xsi:type="dcterms:W3CDTF">2014-04-03T17:49:14Z</dcterms:modified>
</cp:coreProperties>
</file>