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264" y="1976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4" name="TextBox 3"/>
          <p:cNvSpPr txBox="1"/>
          <p:nvPr/>
        </p:nvSpPr>
        <p:spPr>
          <a:xfrm>
            <a:off x="1312773" y="4007117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931</a:t>
            </a:r>
            <a:endParaRPr lang="en-US" sz="800" dirty="0"/>
          </a:p>
        </p:txBody>
      </p:sp>
      <p:sp>
        <p:nvSpPr>
          <p:cNvPr id="53" name="TextBox 52"/>
          <p:cNvSpPr txBox="1"/>
          <p:nvPr/>
        </p:nvSpPr>
        <p:spPr>
          <a:xfrm>
            <a:off x="6530625" y="4007117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931</a:t>
            </a:r>
            <a:endParaRPr lang="en-US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1312773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931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6530625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931</a:t>
            </a:r>
            <a:endParaRPr lang="en-US" sz="800" dirty="0"/>
          </a:p>
        </p:txBody>
      </p:sp>
      <p:pic>
        <p:nvPicPr>
          <p:cNvPr id="5" name="Picture 4" descr="Community Bank - Xontrol Group - 2014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659" y="1559566"/>
            <a:ext cx="1828831" cy="2743246"/>
          </a:xfrm>
          <a:prstGeom prst="rect">
            <a:avLst/>
          </a:prstGeom>
        </p:spPr>
      </p:pic>
      <p:pic>
        <p:nvPicPr>
          <p:cNvPr id="60" name="Picture 59" descr="Community Bank - Xontrol Group - 2014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593" y="1559566"/>
            <a:ext cx="1828831" cy="2743246"/>
          </a:xfrm>
          <a:prstGeom prst="rect">
            <a:avLst/>
          </a:prstGeom>
        </p:spPr>
      </p:pic>
      <p:pic>
        <p:nvPicPr>
          <p:cNvPr id="61" name="Picture 60" descr="Community Bank - Xontrol Group - 2014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659" y="6710578"/>
            <a:ext cx="1828831" cy="2743246"/>
          </a:xfrm>
          <a:prstGeom prst="rect">
            <a:avLst/>
          </a:prstGeom>
        </p:spPr>
      </p:pic>
      <p:pic>
        <p:nvPicPr>
          <p:cNvPr id="62" name="Picture 61" descr="Community Bank - Xontrol Group - 2014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593" y="6710578"/>
            <a:ext cx="1828831" cy="274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44</cp:revision>
  <cp:lastPrinted>2012-06-12T15:01:15Z</cp:lastPrinted>
  <dcterms:created xsi:type="dcterms:W3CDTF">2012-03-21T20:17:12Z</dcterms:created>
  <dcterms:modified xsi:type="dcterms:W3CDTF">2014-02-03T16:02:35Z</dcterms:modified>
</cp:coreProperties>
</file>