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9728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9" d="100"/>
          <a:sy n="119" d="100"/>
        </p:scale>
        <p:origin x="-1336" y="-112"/>
      </p:cViewPr>
      <p:guideLst>
        <p:guide orient="horz" pos="2160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130426"/>
            <a:ext cx="932688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3886200"/>
            <a:ext cx="768096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AE51-F19A-2244-B169-F4B83845E5A2}" type="datetimeFigureOut">
              <a:rPr lang="en-US" smtClean="0"/>
              <a:t>4/2/13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502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AE51-F19A-2244-B169-F4B83845E5A2}" type="datetimeFigureOut">
              <a:rPr lang="en-US" smtClean="0"/>
              <a:t>4/2/13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225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45956" y="274639"/>
            <a:ext cx="2962274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9130" y="274639"/>
            <a:ext cx="8703946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AE51-F19A-2244-B169-F4B83845E5A2}" type="datetimeFigureOut">
              <a:rPr lang="en-US" smtClean="0"/>
              <a:t>4/2/13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26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AE51-F19A-2244-B169-F4B83845E5A2}" type="datetimeFigureOut">
              <a:rPr lang="en-US" smtClean="0"/>
              <a:t>4/2/13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306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4406901"/>
            <a:ext cx="932688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2906713"/>
            <a:ext cx="932688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AE51-F19A-2244-B169-F4B83845E5A2}" type="datetimeFigureOut">
              <a:rPr lang="en-US" smtClean="0"/>
              <a:t>4/2/13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253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9131" y="1600201"/>
            <a:ext cx="583311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75121" y="1600201"/>
            <a:ext cx="583311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AE51-F19A-2244-B169-F4B83845E5A2}" type="datetimeFigureOut">
              <a:rPr lang="en-US" smtClean="0"/>
              <a:t>4/2/13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894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74638"/>
            <a:ext cx="987552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535113"/>
            <a:ext cx="484822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174875"/>
            <a:ext cx="484822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1" y="1535113"/>
            <a:ext cx="48501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1" y="2174875"/>
            <a:ext cx="48501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AE51-F19A-2244-B169-F4B83845E5A2}" type="datetimeFigureOut">
              <a:rPr lang="en-US" smtClean="0"/>
              <a:t>4/2/13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5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AE51-F19A-2244-B169-F4B83845E5A2}" type="datetimeFigureOut">
              <a:rPr lang="en-US" smtClean="0"/>
              <a:t>4/2/13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219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AE51-F19A-2244-B169-F4B83845E5A2}" type="datetimeFigureOut">
              <a:rPr lang="en-US" smtClean="0"/>
              <a:t>4/2/13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737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73050"/>
            <a:ext cx="360997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273051"/>
            <a:ext cx="61341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" y="1435101"/>
            <a:ext cx="360997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AE51-F19A-2244-B169-F4B83845E5A2}" type="datetimeFigureOut">
              <a:rPr lang="en-US" smtClean="0"/>
              <a:t>4/2/13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052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4800600"/>
            <a:ext cx="658368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612775"/>
            <a:ext cx="658368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5367338"/>
            <a:ext cx="658368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AE51-F19A-2244-B169-F4B83845E5A2}" type="datetimeFigureOut">
              <a:rPr lang="en-US" smtClean="0"/>
              <a:t>4/2/13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830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274638"/>
            <a:ext cx="98755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600201"/>
            <a:ext cx="98755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6356351"/>
            <a:ext cx="25603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4AE51-F19A-2244-B169-F4B83845E5A2}" type="datetimeFigureOut">
              <a:rPr lang="en-US" smtClean="0"/>
              <a:t>4/2/13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6356351"/>
            <a:ext cx="3474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6356351"/>
            <a:ext cx="25603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10452751" y="-365904"/>
            <a:ext cx="943065" cy="7318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348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Rectangle 149"/>
          <p:cNvSpPr>
            <a:spLocks noChangeArrowheads="1"/>
          </p:cNvSpPr>
          <p:nvPr/>
        </p:nvSpPr>
        <p:spPr bwMode="auto">
          <a:xfrm>
            <a:off x="1824659" y="2318388"/>
            <a:ext cx="4514850" cy="2482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39688" rIns="80962" bIns="39688">
            <a:spAutoFit/>
          </a:bodyPr>
          <a:lstStyle/>
          <a:p>
            <a:pPr defTabSz="790575" eaLnBrk="0" hangingPunct="0">
              <a:defRPr/>
            </a:pPr>
            <a:r>
              <a:rPr lang="en-US" sz="1300" b="1" u="sng" dirty="0">
                <a:latin typeface="Arial Narrow" charset="0"/>
                <a:cs typeface="+mn-cs"/>
              </a:rPr>
              <a:t>Teller</a:t>
            </a:r>
            <a:r>
              <a:rPr lang="ja-JP" altLang="en-US" sz="1300" b="1" u="sng" dirty="0">
                <a:latin typeface="Arial"/>
                <a:cs typeface="+mn-cs"/>
              </a:rPr>
              <a:t>’</a:t>
            </a:r>
            <a:r>
              <a:rPr lang="en-US" sz="1300" b="1" u="sng" dirty="0">
                <a:latin typeface="Arial Narrow" charset="0"/>
                <a:cs typeface="+mn-cs"/>
              </a:rPr>
              <a:t>s Keys</a:t>
            </a:r>
          </a:p>
          <a:p>
            <a:pPr defTabSz="790575" eaLnBrk="0" hangingPunct="0">
              <a:defRPr/>
            </a:pPr>
            <a:r>
              <a:rPr lang="en-US" sz="1300" b="1" dirty="0" err="1">
                <a:latin typeface="Arial Narrow" charset="0"/>
                <a:cs typeface="+mn-cs"/>
              </a:rPr>
              <a:t>BancorpSouth</a:t>
            </a:r>
            <a:r>
              <a:rPr lang="en-US" sz="1300" b="1" dirty="0">
                <a:latin typeface="Arial Narrow" charset="0"/>
                <a:cs typeface="+mn-cs"/>
              </a:rPr>
              <a:t> Branch:_____________________________________</a:t>
            </a:r>
          </a:p>
          <a:p>
            <a:pPr defTabSz="790575" eaLnBrk="0" hangingPunct="0">
              <a:lnSpc>
                <a:spcPct val="165000"/>
              </a:lnSpc>
              <a:defRPr/>
            </a:pPr>
            <a:r>
              <a:rPr lang="en-US" sz="1000" dirty="0">
                <a:latin typeface="Arial" charset="0"/>
                <a:cs typeface="+mn-cs"/>
              </a:rPr>
              <a:t>Teller # _________________________________________________keys</a:t>
            </a:r>
          </a:p>
          <a:p>
            <a:pPr defTabSz="790575" eaLnBrk="0" hangingPunct="0">
              <a:lnSpc>
                <a:spcPct val="165000"/>
              </a:lnSpc>
              <a:defRPr/>
            </a:pPr>
            <a:r>
              <a:rPr lang="en-US" sz="1000" dirty="0">
                <a:latin typeface="Arial" charset="0"/>
                <a:cs typeface="+mn-cs"/>
              </a:rPr>
              <a:t>Date: ________________________________________________________</a:t>
            </a:r>
          </a:p>
          <a:p>
            <a:pPr defTabSz="790575" eaLnBrk="0" hangingPunct="0">
              <a:lnSpc>
                <a:spcPct val="165000"/>
              </a:lnSpc>
              <a:defRPr/>
            </a:pPr>
            <a:r>
              <a:rPr lang="en-US" sz="1000" dirty="0">
                <a:latin typeface="Arial" charset="0"/>
                <a:cs typeface="+mn-cs"/>
              </a:rPr>
              <a:t># of Key(s) ___________________________________________________</a:t>
            </a:r>
          </a:p>
          <a:p>
            <a:pPr defTabSz="790575" eaLnBrk="0" hangingPunct="0">
              <a:lnSpc>
                <a:spcPct val="165000"/>
              </a:lnSpc>
              <a:defRPr/>
            </a:pPr>
            <a:r>
              <a:rPr lang="en-US" sz="1000" dirty="0">
                <a:latin typeface="Arial" charset="0"/>
                <a:cs typeface="+mn-cs"/>
              </a:rPr>
              <a:t>Sealed by: ________________________  &amp; _________________________</a:t>
            </a:r>
          </a:p>
          <a:p>
            <a:pPr defTabSz="790575" eaLnBrk="0" hangingPunct="0">
              <a:lnSpc>
                <a:spcPct val="165000"/>
              </a:lnSpc>
              <a:defRPr/>
            </a:pPr>
            <a:endParaRPr lang="en-US" sz="1000" dirty="0">
              <a:latin typeface="Arial" charset="0"/>
              <a:cs typeface="+mn-cs"/>
            </a:endParaRPr>
          </a:p>
          <a:p>
            <a:pPr defTabSz="790575" eaLnBrk="0" hangingPunct="0">
              <a:lnSpc>
                <a:spcPct val="165000"/>
              </a:lnSpc>
              <a:defRPr/>
            </a:pPr>
            <a:r>
              <a:rPr lang="en-US" sz="1000" dirty="0">
                <a:latin typeface="Arial" charset="0"/>
                <a:cs typeface="+mn-cs"/>
              </a:rPr>
              <a:t>Reason for Opening: ____________________________________________</a:t>
            </a:r>
          </a:p>
          <a:p>
            <a:pPr defTabSz="790575" eaLnBrk="0" hangingPunct="0">
              <a:lnSpc>
                <a:spcPct val="165000"/>
              </a:lnSpc>
              <a:defRPr/>
            </a:pPr>
            <a:r>
              <a:rPr lang="en-US" sz="1000" dirty="0">
                <a:latin typeface="Arial" charset="0"/>
                <a:cs typeface="+mn-cs"/>
              </a:rPr>
              <a:t>Date Opened: _________________________________________________</a:t>
            </a:r>
          </a:p>
          <a:p>
            <a:pPr defTabSz="790575" eaLnBrk="0" hangingPunct="0">
              <a:lnSpc>
                <a:spcPct val="165000"/>
              </a:lnSpc>
              <a:defRPr/>
            </a:pPr>
            <a:r>
              <a:rPr lang="en-US" sz="1000" dirty="0">
                <a:latin typeface="Arial" charset="0"/>
                <a:cs typeface="+mn-cs"/>
              </a:rPr>
              <a:t>Opened by:________________________  &amp; _________________________</a:t>
            </a:r>
          </a:p>
        </p:txBody>
      </p:sp>
      <p:sp>
        <p:nvSpPr>
          <p:cNvPr id="97" name="Rectangle 175"/>
          <p:cNvSpPr>
            <a:spLocks noChangeArrowheads="1"/>
          </p:cNvSpPr>
          <p:nvPr/>
        </p:nvSpPr>
        <p:spPr bwMode="auto">
          <a:xfrm rot="5400000">
            <a:off x="79203" y="3443131"/>
            <a:ext cx="27384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39688" rIns="80962" bIns="39688">
            <a:spAutoFit/>
          </a:bodyPr>
          <a:lstStyle/>
          <a:p>
            <a:pPr algn="ctr" defTabSz="790575" eaLnBrk="0" hangingPunct="0">
              <a:defRPr/>
            </a:pPr>
            <a:r>
              <a:rPr lang="en-US" sz="600">
                <a:latin typeface="Arial" charset="0"/>
                <a:cs typeface="+mn-cs"/>
              </a:rPr>
              <a:t>E. GREENE &amp; CO., FAIRFIELD, NJ 07007          877-838-5250 </a:t>
            </a:r>
          </a:p>
          <a:p>
            <a:pPr algn="ctr" defTabSz="790575" eaLnBrk="0" hangingPunct="0">
              <a:defRPr/>
            </a:pPr>
            <a:r>
              <a:rPr lang="en-US" sz="600">
                <a:latin typeface="Arial" charset="0"/>
                <a:cs typeface="+mn-cs"/>
              </a:rPr>
              <a:t>Form DC-BXS-W     Custom Dual Control Tamper Evident Key Wallet    </a:t>
            </a:r>
          </a:p>
        </p:txBody>
      </p:sp>
      <p:sp>
        <p:nvSpPr>
          <p:cNvPr id="98" name="Text Box 213"/>
          <p:cNvSpPr txBox="1">
            <a:spLocks noChangeArrowheads="1"/>
          </p:cNvSpPr>
          <p:nvPr/>
        </p:nvSpPr>
        <p:spPr bwMode="auto">
          <a:xfrm rot="16200000">
            <a:off x="3530428" y="5738657"/>
            <a:ext cx="4127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800">
                <a:cs typeface="+mn-cs"/>
              </a:rPr>
              <a:t># 930</a:t>
            </a:r>
          </a:p>
        </p:txBody>
      </p:sp>
      <p:sp>
        <p:nvSpPr>
          <p:cNvPr id="99" name="Rectangle 215"/>
          <p:cNvSpPr>
            <a:spLocks noChangeArrowheads="1"/>
          </p:cNvSpPr>
          <p:nvPr/>
        </p:nvSpPr>
        <p:spPr bwMode="auto">
          <a:xfrm>
            <a:off x="6123609" y="2659700"/>
            <a:ext cx="174625" cy="217328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0" name="Rectangle 216"/>
          <p:cNvSpPr>
            <a:spLocks noChangeArrowheads="1"/>
          </p:cNvSpPr>
          <p:nvPr/>
        </p:nvSpPr>
        <p:spPr bwMode="auto">
          <a:xfrm>
            <a:off x="6507784" y="2358075"/>
            <a:ext cx="4359275" cy="243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39688" rIns="80962" bIns="39688">
            <a:spAutoFit/>
          </a:bodyPr>
          <a:lstStyle/>
          <a:p>
            <a:pPr defTabSz="790575" eaLnBrk="0" hangingPunct="0">
              <a:spcBef>
                <a:spcPct val="50000"/>
              </a:spcBef>
              <a:defRPr/>
            </a:pPr>
            <a:r>
              <a:rPr lang="en-US" sz="1300" b="1" u="sng" dirty="0">
                <a:latin typeface="Arial Narrow" charset="0"/>
                <a:cs typeface="+mn-cs"/>
              </a:rPr>
              <a:t>Vault Combination</a:t>
            </a:r>
            <a:br>
              <a:rPr lang="en-US" sz="1300" b="1" u="sng" dirty="0">
                <a:latin typeface="Arial Narrow" charset="0"/>
                <a:cs typeface="+mn-cs"/>
              </a:rPr>
            </a:br>
            <a:r>
              <a:rPr lang="en-US" sz="1300" b="1" dirty="0" err="1">
                <a:latin typeface="Arial Narrow" charset="0"/>
                <a:cs typeface="+mn-cs"/>
              </a:rPr>
              <a:t>BancorpSouth</a:t>
            </a:r>
            <a:r>
              <a:rPr lang="en-US" sz="1300" b="1" dirty="0">
                <a:latin typeface="Arial Narrow" charset="0"/>
                <a:cs typeface="+mn-cs"/>
              </a:rPr>
              <a:t> Branch:___________________________________</a:t>
            </a:r>
          </a:p>
          <a:p>
            <a:pPr defTabSz="790575" hangingPunct="0">
              <a:lnSpc>
                <a:spcPct val="160000"/>
              </a:lnSpc>
              <a:defRPr/>
            </a:pPr>
            <a:r>
              <a:rPr lang="en-US" sz="1000" dirty="0">
                <a:latin typeface="Arial" charset="0"/>
                <a:cs typeface="+mn-cs"/>
              </a:rPr>
              <a:t>Circle one:     Main Vault     or     Teller     Combination</a:t>
            </a:r>
          </a:p>
          <a:p>
            <a:pPr defTabSz="790575" hangingPunct="0">
              <a:lnSpc>
                <a:spcPct val="160000"/>
              </a:lnSpc>
              <a:defRPr/>
            </a:pPr>
            <a:r>
              <a:rPr lang="en-US" sz="1000" dirty="0">
                <a:latin typeface="Arial" charset="0"/>
                <a:cs typeface="+mn-cs"/>
              </a:rPr>
              <a:t>Date: _____________________________________________________</a:t>
            </a:r>
          </a:p>
          <a:p>
            <a:pPr defTabSz="790575" hangingPunct="0">
              <a:lnSpc>
                <a:spcPct val="160000"/>
              </a:lnSpc>
              <a:defRPr/>
            </a:pPr>
            <a:r>
              <a:rPr lang="en-US" sz="1000" dirty="0">
                <a:latin typeface="Arial" charset="0"/>
                <a:cs typeface="+mn-cs"/>
              </a:rPr>
              <a:t># of Combination(s): _________________________________________</a:t>
            </a:r>
          </a:p>
          <a:p>
            <a:pPr defTabSz="790575" hangingPunct="0">
              <a:lnSpc>
                <a:spcPct val="160000"/>
              </a:lnSpc>
              <a:defRPr/>
            </a:pPr>
            <a:r>
              <a:rPr lang="en-US" sz="1000" dirty="0">
                <a:latin typeface="Arial" charset="0"/>
                <a:cs typeface="+mn-cs"/>
              </a:rPr>
              <a:t>Sealed by: _______________________  &amp; _______________________</a:t>
            </a:r>
          </a:p>
          <a:p>
            <a:pPr defTabSz="790575" hangingPunct="0">
              <a:lnSpc>
                <a:spcPct val="160000"/>
              </a:lnSpc>
              <a:defRPr/>
            </a:pPr>
            <a:endParaRPr lang="en-US" sz="1000" dirty="0">
              <a:latin typeface="Arial" charset="0"/>
              <a:cs typeface="+mn-cs"/>
            </a:endParaRPr>
          </a:p>
          <a:p>
            <a:pPr defTabSz="790575" hangingPunct="0">
              <a:lnSpc>
                <a:spcPct val="160000"/>
              </a:lnSpc>
              <a:defRPr/>
            </a:pPr>
            <a:r>
              <a:rPr lang="en-US" sz="1000" dirty="0">
                <a:latin typeface="Arial" charset="0"/>
                <a:cs typeface="+mn-cs"/>
              </a:rPr>
              <a:t>Reason for Opening: _________________________________________</a:t>
            </a:r>
          </a:p>
          <a:p>
            <a:pPr defTabSz="790575" hangingPunct="0">
              <a:lnSpc>
                <a:spcPct val="160000"/>
              </a:lnSpc>
              <a:defRPr/>
            </a:pPr>
            <a:r>
              <a:rPr lang="en-US" sz="1000" dirty="0">
                <a:latin typeface="Arial" charset="0"/>
                <a:cs typeface="+mn-cs"/>
              </a:rPr>
              <a:t>Date Opened: ______________________________________________</a:t>
            </a:r>
          </a:p>
          <a:p>
            <a:pPr defTabSz="790575" hangingPunct="0">
              <a:lnSpc>
                <a:spcPct val="160000"/>
              </a:lnSpc>
              <a:defRPr/>
            </a:pPr>
            <a:r>
              <a:rPr lang="en-US" sz="1000" dirty="0">
                <a:latin typeface="Arial" charset="0"/>
                <a:cs typeface="+mn-cs"/>
              </a:rPr>
              <a:t>Opened by: _______________________  &amp; _______________________</a:t>
            </a:r>
          </a:p>
        </p:txBody>
      </p:sp>
      <p:sp>
        <p:nvSpPr>
          <p:cNvPr id="101" name="Rectangle 217"/>
          <p:cNvSpPr>
            <a:spLocks noChangeArrowheads="1"/>
          </p:cNvSpPr>
          <p:nvPr/>
        </p:nvSpPr>
        <p:spPr bwMode="auto">
          <a:xfrm>
            <a:off x="10608297" y="2661288"/>
            <a:ext cx="174625" cy="21558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8400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3868</TotalTime>
  <Words>73</Words>
  <Application>Microsoft Macintosh PowerPoint</Application>
  <PresentationFormat>Custom</PresentationFormat>
  <Paragraphs>22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6</cp:revision>
  <dcterms:created xsi:type="dcterms:W3CDTF">2012-03-30T20:06:42Z</dcterms:created>
  <dcterms:modified xsi:type="dcterms:W3CDTF">2013-04-02T19:08:46Z</dcterms:modified>
</cp:coreProperties>
</file>