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288" y="1760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7/1/13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Picture 2" descr="Trustco Bank - egnc - 2013-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856" y="3486150"/>
            <a:ext cx="1549934" cy="428251"/>
          </a:xfrm>
          <a:prstGeom prst="rect">
            <a:avLst/>
          </a:prstGeom>
        </p:spPr>
      </p:pic>
      <p:sp>
        <p:nvSpPr>
          <p:cNvPr id="78" name="Rectangle 313"/>
          <p:cNvSpPr>
            <a:spLocks noChangeArrowheads="1"/>
          </p:cNvSpPr>
          <p:nvPr/>
        </p:nvSpPr>
        <p:spPr bwMode="auto">
          <a:xfrm>
            <a:off x="2084061" y="1718317"/>
            <a:ext cx="1787525" cy="627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 b="1" dirty="0" smtClean="0">
                <a:latin typeface="Arial"/>
                <a:cs typeface="Arial"/>
              </a:rPr>
              <a:t>KEEP</a:t>
            </a:r>
          </a:p>
          <a:p>
            <a:pPr algn="ctr" defTabSz="715963" eaLnBrk="0" hangingPunct="0"/>
            <a:r>
              <a:rPr lang="en-US" sz="900" b="1" dirty="0" smtClean="0">
                <a:latin typeface="Arial"/>
                <a:cs typeface="Arial"/>
              </a:rPr>
              <a:t>ONE</a:t>
            </a:r>
            <a:endParaRPr lang="en-US" sz="900" b="1" dirty="0">
              <a:latin typeface="Arial"/>
              <a:cs typeface="Arial"/>
            </a:endParaRPr>
          </a:p>
          <a:p>
            <a:pPr algn="ctr" defTabSz="715963" eaLnBrk="0" hangingPunct="0"/>
            <a:r>
              <a:rPr lang="en-US" sz="900" b="1" dirty="0">
                <a:latin typeface="Times New Roman"/>
                <a:cs typeface="Times New Roman"/>
              </a:rPr>
              <a:t>SAFE DEPOSIT </a:t>
            </a:r>
            <a:r>
              <a:rPr lang="en-US" sz="900" b="1" dirty="0" smtClean="0">
                <a:latin typeface="Times New Roman"/>
                <a:cs typeface="Times New Roman"/>
              </a:rPr>
              <a:t>BOX</a:t>
            </a:r>
          </a:p>
          <a:p>
            <a:pPr algn="ctr" defTabSz="715963" eaLnBrk="0" hangingPunct="0"/>
            <a:r>
              <a:rPr lang="en-US" sz="900" b="1" dirty="0" smtClean="0">
                <a:latin typeface="Times New Roman"/>
                <a:cs typeface="Times New Roman"/>
              </a:rPr>
              <a:t>KEY</a:t>
            </a:r>
            <a:r>
              <a:rPr lang="en-US" sz="900" b="1" dirty="0">
                <a:latin typeface="Times New Roman"/>
                <a:cs typeface="Times New Roman"/>
              </a:rPr>
              <a:t> </a:t>
            </a:r>
            <a:r>
              <a:rPr lang="en-US" sz="900" b="1" dirty="0" smtClean="0">
                <a:latin typeface="Times New Roman"/>
                <a:cs typeface="Times New Roman"/>
              </a:rPr>
              <a:t>IN </a:t>
            </a:r>
            <a:r>
              <a:rPr lang="en-US" sz="900" b="1" dirty="0">
                <a:latin typeface="Times New Roman"/>
                <a:cs typeface="Times New Roman"/>
              </a:rPr>
              <a:t>THIS ENVELOPE</a:t>
            </a:r>
          </a:p>
        </p:txBody>
      </p:sp>
      <p:sp>
        <p:nvSpPr>
          <p:cNvPr id="79" name="Rectangle 314"/>
          <p:cNvSpPr>
            <a:spLocks noChangeArrowheads="1"/>
          </p:cNvSpPr>
          <p:nvPr/>
        </p:nvSpPr>
        <p:spPr bwMode="auto">
          <a:xfrm>
            <a:off x="2100730" y="2422922"/>
            <a:ext cx="1754187" cy="350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 dirty="0" smtClean="0">
                <a:latin typeface="Times New Roman"/>
                <a:cs typeface="Times New Roman"/>
              </a:rPr>
              <a:t>Loss </a:t>
            </a:r>
            <a:r>
              <a:rPr lang="en-US" sz="900" dirty="0">
                <a:latin typeface="Times New Roman"/>
                <a:cs typeface="Times New Roman"/>
              </a:rPr>
              <a:t>of keys will cause you</a:t>
            </a:r>
          </a:p>
          <a:p>
            <a:pPr algn="ctr" defTabSz="715963" eaLnBrk="0" hangingPunct="0"/>
            <a:r>
              <a:rPr lang="en-US" sz="900" dirty="0">
                <a:latin typeface="Times New Roman"/>
                <a:cs typeface="Times New Roman"/>
              </a:rPr>
              <a:t>considerable expense</a:t>
            </a:r>
            <a:r>
              <a:rPr lang="en-US" sz="8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80" name="Rectangle 315"/>
          <p:cNvSpPr>
            <a:spLocks noChangeArrowheads="1"/>
          </p:cNvSpPr>
          <p:nvPr/>
        </p:nvSpPr>
        <p:spPr bwMode="auto">
          <a:xfrm>
            <a:off x="2122161" y="2850528"/>
            <a:ext cx="1711325" cy="489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900" dirty="0" smtClean="0">
                <a:latin typeface="Times New Roman"/>
                <a:cs typeface="Times New Roman"/>
              </a:rPr>
              <a:t>Both keys </a:t>
            </a:r>
            <a:r>
              <a:rPr lang="en-US" sz="900" dirty="0">
                <a:latin typeface="Times New Roman"/>
                <a:cs typeface="Times New Roman"/>
              </a:rPr>
              <a:t>must be returned</a:t>
            </a:r>
          </a:p>
          <a:p>
            <a:pPr algn="ctr" defTabSz="715963" eaLnBrk="0" hangingPunct="0"/>
            <a:r>
              <a:rPr lang="en-US" sz="900" dirty="0">
                <a:latin typeface="Times New Roman"/>
                <a:cs typeface="Times New Roman"/>
              </a:rPr>
              <a:t>to </a:t>
            </a:r>
            <a:r>
              <a:rPr lang="en-US" sz="900" dirty="0" smtClean="0">
                <a:latin typeface="Times New Roman"/>
                <a:cs typeface="Times New Roman"/>
              </a:rPr>
              <a:t>us, </a:t>
            </a:r>
            <a:r>
              <a:rPr lang="en-US" sz="900" dirty="0">
                <a:latin typeface="Times New Roman"/>
                <a:cs typeface="Times New Roman"/>
              </a:rPr>
              <a:t>when box is</a:t>
            </a:r>
          </a:p>
          <a:p>
            <a:pPr algn="ctr" defTabSz="715963" eaLnBrk="0" hangingPunct="0"/>
            <a:r>
              <a:rPr lang="en-US" sz="900" dirty="0">
                <a:latin typeface="Times New Roman"/>
                <a:cs typeface="Times New Roman"/>
              </a:rPr>
              <a:t>surrendered</a:t>
            </a:r>
            <a:r>
              <a:rPr lang="en-US" sz="800" dirty="0">
                <a:latin typeface="Times New Roman"/>
                <a:cs typeface="Times New Roman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55573" y="2384487"/>
            <a:ext cx="44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755573" y="2812093"/>
            <a:ext cx="44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755573" y="3378200"/>
            <a:ext cx="444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Rectangle 315"/>
          <p:cNvSpPr>
            <a:spLocks noChangeArrowheads="1"/>
          </p:cNvSpPr>
          <p:nvPr/>
        </p:nvSpPr>
        <p:spPr bwMode="auto">
          <a:xfrm>
            <a:off x="2122161" y="3920751"/>
            <a:ext cx="1711325" cy="2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algn="ctr" defTabSz="715963" eaLnBrk="0" hangingPunct="0"/>
            <a:r>
              <a:rPr lang="en-US" sz="1000" dirty="0" smtClean="0">
                <a:latin typeface="Times New Roman"/>
                <a:cs typeface="Times New Roman"/>
              </a:rPr>
              <a:t>Your Home Town Bank</a:t>
            </a:r>
            <a:endParaRPr lang="en-US" sz="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35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31</cp:revision>
  <cp:lastPrinted>2012-03-27T18:26:22Z</cp:lastPrinted>
  <dcterms:created xsi:type="dcterms:W3CDTF">2012-03-21T20:17:12Z</dcterms:created>
  <dcterms:modified xsi:type="dcterms:W3CDTF">2013-07-02T20:32:19Z</dcterms:modified>
</cp:coreProperties>
</file>