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2578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4552" y="-112"/>
      </p:cViewPr>
      <p:guideLst>
        <p:guide orient="horz" pos="3456"/>
        <p:guide pos="16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335" y="3408681"/>
            <a:ext cx="446913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670" y="6217920"/>
            <a:ext cx="368046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2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3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1663" y="703582"/>
            <a:ext cx="680045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527" y="703582"/>
            <a:ext cx="1952506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2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9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330" y="7051041"/>
            <a:ext cx="4469130" cy="21793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330" y="4650742"/>
            <a:ext cx="4469130" cy="24002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527" y="4097022"/>
            <a:ext cx="1316276" cy="115849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5433" y="4097022"/>
            <a:ext cx="1316276" cy="115849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2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439421"/>
            <a:ext cx="473202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456181"/>
            <a:ext cx="2323108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" y="3479800"/>
            <a:ext cx="2323108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0889" y="2456181"/>
            <a:ext cx="2324021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0889" y="3479800"/>
            <a:ext cx="2324021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436880"/>
            <a:ext cx="1729780" cy="18592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654" y="436881"/>
            <a:ext cx="2939256" cy="93649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90" y="2296161"/>
            <a:ext cx="1729780" cy="75057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8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566" y="7680960"/>
            <a:ext cx="3154680" cy="906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0566" y="980440"/>
            <a:ext cx="3154680" cy="65836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566" y="8587741"/>
            <a:ext cx="3154680" cy="12877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1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890" y="439421"/>
            <a:ext cx="473202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560321"/>
            <a:ext cx="4732020" cy="7241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890" y="10170161"/>
            <a:ext cx="12268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5F64-C972-284B-83BD-7971393C60BC}" type="datetimeFigureOut">
              <a:rPr lang="en-US" smtClean="0"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6415" y="10170161"/>
            <a:ext cx="166497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8090" y="10170161"/>
            <a:ext cx="12268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9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l lyou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2"/>
            <a:ext cx="5257800" cy="10588624"/>
          </a:xfrm>
          <a:prstGeom prst="rect">
            <a:avLst/>
          </a:prstGeom>
        </p:spPr>
      </p:pic>
      <p:sp>
        <p:nvSpPr>
          <p:cNvPr id="37" name="Line 262"/>
          <p:cNvSpPr>
            <a:spLocks noChangeShapeType="1"/>
          </p:cNvSpPr>
          <p:nvPr/>
        </p:nvSpPr>
        <p:spPr bwMode="auto">
          <a:xfrm>
            <a:off x="2629692" y="3513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63"/>
          <p:cNvSpPr>
            <a:spLocks noChangeShapeType="1"/>
          </p:cNvSpPr>
          <p:nvPr/>
        </p:nvSpPr>
        <p:spPr bwMode="auto">
          <a:xfrm flipV="1">
            <a:off x="2629692" y="3513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264"/>
          <p:cNvSpPr>
            <a:spLocks noChangeShapeType="1"/>
          </p:cNvSpPr>
          <p:nvPr/>
        </p:nvSpPr>
        <p:spPr bwMode="auto">
          <a:xfrm>
            <a:off x="2629692" y="38181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265"/>
          <p:cNvSpPr>
            <a:spLocks noChangeShapeType="1"/>
          </p:cNvSpPr>
          <p:nvPr/>
        </p:nvSpPr>
        <p:spPr bwMode="auto">
          <a:xfrm>
            <a:off x="2629692" y="1227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66"/>
          <p:cNvSpPr>
            <a:spLocks noChangeShapeType="1"/>
          </p:cNvSpPr>
          <p:nvPr/>
        </p:nvSpPr>
        <p:spPr bwMode="auto">
          <a:xfrm flipV="1">
            <a:off x="2629692" y="1227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67"/>
          <p:cNvSpPr>
            <a:spLocks noChangeShapeType="1"/>
          </p:cNvSpPr>
          <p:nvPr/>
        </p:nvSpPr>
        <p:spPr bwMode="auto">
          <a:xfrm flipV="1">
            <a:off x="2629692" y="38181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68"/>
          <p:cNvSpPr>
            <a:spLocks noChangeShapeType="1"/>
          </p:cNvSpPr>
          <p:nvPr/>
        </p:nvSpPr>
        <p:spPr bwMode="auto">
          <a:xfrm flipV="1">
            <a:off x="2629692" y="15226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269"/>
          <p:cNvSpPr>
            <a:spLocks noChangeShapeType="1"/>
          </p:cNvSpPr>
          <p:nvPr/>
        </p:nvSpPr>
        <p:spPr bwMode="auto">
          <a:xfrm>
            <a:off x="2629692" y="64946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270"/>
          <p:cNvSpPr>
            <a:spLocks noChangeShapeType="1"/>
          </p:cNvSpPr>
          <p:nvPr/>
        </p:nvSpPr>
        <p:spPr bwMode="auto">
          <a:xfrm flipV="1">
            <a:off x="2629692" y="64946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271"/>
          <p:cNvSpPr>
            <a:spLocks noChangeShapeType="1"/>
          </p:cNvSpPr>
          <p:nvPr/>
        </p:nvSpPr>
        <p:spPr bwMode="auto">
          <a:xfrm>
            <a:off x="2629692" y="67994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72"/>
          <p:cNvSpPr>
            <a:spLocks noChangeShapeType="1"/>
          </p:cNvSpPr>
          <p:nvPr/>
        </p:nvSpPr>
        <p:spPr bwMode="auto">
          <a:xfrm flipV="1">
            <a:off x="2629692" y="67994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273"/>
          <p:cNvSpPr>
            <a:spLocks noChangeShapeType="1"/>
          </p:cNvSpPr>
          <p:nvPr/>
        </p:nvSpPr>
        <p:spPr bwMode="auto">
          <a:xfrm>
            <a:off x="2629692" y="92950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74"/>
          <p:cNvSpPr>
            <a:spLocks noChangeShapeType="1"/>
          </p:cNvSpPr>
          <p:nvPr/>
        </p:nvSpPr>
        <p:spPr bwMode="auto">
          <a:xfrm flipV="1">
            <a:off x="2629692" y="92950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275"/>
          <p:cNvSpPr>
            <a:spLocks noChangeShapeType="1"/>
          </p:cNvSpPr>
          <p:nvPr/>
        </p:nvSpPr>
        <p:spPr bwMode="auto">
          <a:xfrm>
            <a:off x="2629692" y="95998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76"/>
          <p:cNvSpPr>
            <a:spLocks noChangeShapeType="1"/>
          </p:cNvSpPr>
          <p:nvPr/>
        </p:nvSpPr>
        <p:spPr bwMode="auto">
          <a:xfrm flipV="1">
            <a:off x="2629692" y="95998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277"/>
          <p:cNvSpPr>
            <a:spLocks noChangeArrowheads="1"/>
          </p:cNvSpPr>
          <p:nvPr/>
        </p:nvSpPr>
        <p:spPr bwMode="auto">
          <a:xfrm>
            <a:off x="572292" y="29275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278"/>
          <p:cNvSpPr>
            <a:spLocks noChangeArrowheads="1"/>
          </p:cNvSpPr>
          <p:nvPr/>
        </p:nvSpPr>
        <p:spPr bwMode="auto">
          <a:xfrm>
            <a:off x="572292" y="193906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279"/>
          <p:cNvSpPr>
            <a:spLocks noChangeArrowheads="1"/>
          </p:cNvSpPr>
          <p:nvPr/>
        </p:nvSpPr>
        <p:spPr bwMode="auto">
          <a:xfrm>
            <a:off x="572292" y="56707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80"/>
          <p:cNvSpPr>
            <a:spLocks noChangeArrowheads="1"/>
          </p:cNvSpPr>
          <p:nvPr/>
        </p:nvSpPr>
        <p:spPr bwMode="auto">
          <a:xfrm>
            <a:off x="572292" y="84139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" name="Group 292"/>
          <p:cNvGrpSpPr>
            <a:grpSpLocks/>
          </p:cNvGrpSpPr>
          <p:nvPr/>
        </p:nvGrpSpPr>
        <p:grpSpPr bwMode="auto">
          <a:xfrm>
            <a:off x="635792" y="1198225"/>
            <a:ext cx="695325" cy="8524875"/>
            <a:chOff x="1616" y="2670"/>
            <a:chExt cx="438" cy="5370"/>
          </a:xfrm>
        </p:grpSpPr>
        <p:sp>
          <p:nvSpPr>
            <p:cNvPr id="86" name="Rectangle 254"/>
            <p:cNvSpPr>
              <a:spLocks noChangeArrowheads="1"/>
            </p:cNvSpPr>
            <p:nvPr/>
          </p:nvSpPr>
          <p:spPr bwMode="auto">
            <a:xfrm>
              <a:off x="1616" y="2670"/>
              <a:ext cx="4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i="1" dirty="0">
                  <a:latin typeface="Times New Roman"/>
                  <a:cs typeface="Times New Roman"/>
                </a:rPr>
                <a:t>To:</a:t>
              </a:r>
            </a:p>
          </p:txBody>
        </p:sp>
        <p:sp>
          <p:nvSpPr>
            <p:cNvPr id="87" name="Rectangle 256"/>
            <p:cNvSpPr>
              <a:spLocks noChangeArrowheads="1"/>
            </p:cNvSpPr>
            <p:nvPr/>
          </p:nvSpPr>
          <p:spPr bwMode="auto">
            <a:xfrm>
              <a:off x="1616" y="4392"/>
              <a:ext cx="4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i="1" dirty="0">
                  <a:latin typeface="Times New Roman"/>
                  <a:cs typeface="Times New Roman"/>
                </a:rPr>
                <a:t>To:</a:t>
              </a:r>
            </a:p>
          </p:txBody>
        </p:sp>
        <p:sp>
          <p:nvSpPr>
            <p:cNvPr id="88" name="Rectangle 258"/>
            <p:cNvSpPr>
              <a:spLocks noChangeArrowheads="1"/>
            </p:cNvSpPr>
            <p:nvPr/>
          </p:nvSpPr>
          <p:spPr bwMode="auto">
            <a:xfrm>
              <a:off x="1616" y="6120"/>
              <a:ext cx="4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i="1">
                  <a:latin typeface="Times New Roman"/>
                  <a:cs typeface="Times New Roman"/>
                </a:rPr>
                <a:t>To:</a:t>
              </a:r>
            </a:p>
          </p:txBody>
        </p:sp>
        <p:sp>
          <p:nvSpPr>
            <p:cNvPr id="89" name="Rectangle 260"/>
            <p:cNvSpPr>
              <a:spLocks noChangeArrowheads="1"/>
            </p:cNvSpPr>
            <p:nvPr/>
          </p:nvSpPr>
          <p:spPr bwMode="auto">
            <a:xfrm>
              <a:off x="1616" y="7848"/>
              <a:ext cx="4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i="1">
                  <a:latin typeface="Times New Roman"/>
                  <a:cs typeface="Times New Roman"/>
                </a:rPr>
                <a:t>To:</a:t>
              </a:r>
            </a:p>
          </p:txBody>
        </p:sp>
      </p:grpSp>
      <p:sp>
        <p:nvSpPr>
          <p:cNvPr id="90" name="Rectangle 281"/>
          <p:cNvSpPr>
            <a:spLocks noChangeArrowheads="1"/>
          </p:cNvSpPr>
          <p:nvPr/>
        </p:nvSpPr>
        <p:spPr bwMode="auto">
          <a:xfrm>
            <a:off x="572292" y="375995"/>
            <a:ext cx="4140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/>
                <a:cs typeface="Times New Roman"/>
              </a:rPr>
              <a:t>KOLB ROELLGEN &amp; KIRCHOFF LLP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P.O. BOX 215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VINCENNES, IN 47591</a:t>
            </a:r>
          </a:p>
        </p:txBody>
      </p:sp>
      <p:sp>
        <p:nvSpPr>
          <p:cNvPr id="91" name="Rectangle 281"/>
          <p:cNvSpPr>
            <a:spLocks noChangeArrowheads="1"/>
          </p:cNvSpPr>
          <p:nvPr/>
        </p:nvSpPr>
        <p:spPr bwMode="auto">
          <a:xfrm>
            <a:off x="572292" y="5836155"/>
            <a:ext cx="4140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/>
                <a:cs typeface="Times New Roman"/>
              </a:rPr>
              <a:t>KOLB ROELLGEN &amp; KIRCHOFF LLP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P.O. BOX 215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VINCENNES, IN 47591</a:t>
            </a:r>
          </a:p>
        </p:txBody>
      </p:sp>
      <p:sp>
        <p:nvSpPr>
          <p:cNvPr id="92" name="Rectangle 281"/>
          <p:cNvSpPr>
            <a:spLocks noChangeArrowheads="1"/>
          </p:cNvSpPr>
          <p:nvPr/>
        </p:nvSpPr>
        <p:spPr bwMode="auto">
          <a:xfrm>
            <a:off x="572292" y="3106075"/>
            <a:ext cx="4140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/>
                <a:cs typeface="Times New Roman"/>
              </a:rPr>
              <a:t>KOLB ROELLGEN &amp; KIRCHOFF LLP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P.O. BOX 215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VINCENNES, IN 47591</a:t>
            </a:r>
          </a:p>
        </p:txBody>
      </p:sp>
      <p:sp>
        <p:nvSpPr>
          <p:cNvPr id="93" name="Rectangle 281"/>
          <p:cNvSpPr>
            <a:spLocks noChangeArrowheads="1"/>
          </p:cNvSpPr>
          <p:nvPr/>
        </p:nvSpPr>
        <p:spPr bwMode="auto">
          <a:xfrm>
            <a:off x="572292" y="8566236"/>
            <a:ext cx="4140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/>
                <a:cs typeface="Times New Roman"/>
              </a:rPr>
              <a:t>KOLB ROELLGEN &amp; KIRCHOFF LLP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P.O. BOX 215</a:t>
            </a:r>
          </a:p>
          <a:p>
            <a:pPr algn="ctr" eaLnBrk="0" hangingPunct="0"/>
            <a:r>
              <a:rPr lang="en-US" sz="800" dirty="0">
                <a:latin typeface="Arial" charset="0"/>
              </a:rPr>
              <a:t>VINCENNES, IN 47591</a:t>
            </a:r>
          </a:p>
        </p:txBody>
      </p:sp>
    </p:spTree>
    <p:extLst>
      <p:ext uri="{BB962C8B-B14F-4D97-AF65-F5344CB8AC3E}">
        <p14:creationId xmlns:p14="http://schemas.microsoft.com/office/powerpoint/2010/main" val="326176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60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cp:lastPrinted>2012-03-28T16:09:01Z</cp:lastPrinted>
  <dcterms:created xsi:type="dcterms:W3CDTF">2012-03-28T15:38:50Z</dcterms:created>
  <dcterms:modified xsi:type="dcterms:W3CDTF">2012-08-02T15:38:08Z</dcterms:modified>
</cp:coreProperties>
</file>