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720" y="248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129" name="Rectangle 298"/>
          <p:cNvSpPr>
            <a:spLocks noChangeArrowheads="1"/>
          </p:cNvSpPr>
          <p:nvPr/>
        </p:nvSpPr>
        <p:spPr bwMode="auto">
          <a:xfrm>
            <a:off x="7844896" y="1781175"/>
            <a:ext cx="1149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r" defTabSz="804863" eaLnBrk="0" hangingPunct="0"/>
            <a:r>
              <a:rPr lang="en-US" sz="800" i="0" dirty="0">
                <a:latin typeface="Arial" charset="0"/>
              </a:rPr>
              <a:t>KEEP </a:t>
            </a:r>
            <a:r>
              <a:rPr lang="en-US" sz="800" b="1" i="0" dirty="0">
                <a:latin typeface="Arial" charset="0"/>
              </a:rPr>
              <a:t>ONE</a:t>
            </a:r>
          </a:p>
          <a:p>
            <a:pPr algn="r" defTabSz="804863" eaLnBrk="0" hangingPunct="0"/>
            <a:r>
              <a:rPr lang="en-US" sz="800" i="0" dirty="0">
                <a:latin typeface="Arial" charset="0"/>
              </a:rPr>
              <a:t>SAFE DEPOSIT BOX</a:t>
            </a:r>
          </a:p>
          <a:p>
            <a:pPr algn="r" defTabSz="804863" eaLnBrk="0" hangingPunct="0"/>
            <a:r>
              <a:rPr lang="en-US" sz="800" b="1" i="0" dirty="0">
                <a:latin typeface="Arial" charset="0"/>
              </a:rPr>
              <a:t>KEY</a:t>
            </a:r>
          </a:p>
          <a:p>
            <a:pPr algn="r" defTabSz="804863" eaLnBrk="0" hangingPunct="0"/>
            <a:r>
              <a:rPr lang="en-US" sz="800" i="0" dirty="0">
                <a:latin typeface="Arial" charset="0"/>
              </a:rPr>
              <a:t>IN THIS ENVELOPE</a:t>
            </a:r>
          </a:p>
        </p:txBody>
      </p:sp>
      <p:sp>
        <p:nvSpPr>
          <p:cNvPr id="130" name="Line 299"/>
          <p:cNvSpPr>
            <a:spLocks noChangeShapeType="1"/>
          </p:cNvSpPr>
          <p:nvPr/>
        </p:nvSpPr>
        <p:spPr bwMode="auto">
          <a:xfrm rot="16200000">
            <a:off x="8798983" y="2065338"/>
            <a:ext cx="447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Rectangle 300"/>
          <p:cNvSpPr>
            <a:spLocks noChangeArrowheads="1"/>
          </p:cNvSpPr>
          <p:nvPr/>
        </p:nvSpPr>
        <p:spPr bwMode="auto">
          <a:xfrm>
            <a:off x="7616296" y="2598737"/>
            <a:ext cx="1487487" cy="57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/>
            <a:r>
              <a:rPr lang="en-US" sz="800" i="0" dirty="0">
                <a:latin typeface="Arial" charset="0"/>
              </a:rPr>
              <a:t>Loss of keys will cause </a:t>
            </a:r>
            <a:r>
              <a:rPr lang="en-US" sz="800" i="0" dirty="0" smtClean="0">
                <a:latin typeface="Arial" charset="0"/>
              </a:rPr>
              <a:t>you considerable </a:t>
            </a:r>
            <a:r>
              <a:rPr lang="en-US" sz="800" i="0" dirty="0">
                <a:latin typeface="Arial" charset="0"/>
              </a:rPr>
              <a:t>expense.  </a:t>
            </a:r>
            <a:r>
              <a:rPr lang="en-US" sz="800" i="0" dirty="0" smtClean="0">
                <a:latin typeface="Arial" charset="0"/>
              </a:rPr>
              <a:t>Both keys </a:t>
            </a:r>
            <a:r>
              <a:rPr lang="en-US" sz="800" i="0" dirty="0">
                <a:latin typeface="Arial" charset="0"/>
              </a:rPr>
              <a:t>must be returned to </a:t>
            </a:r>
            <a:r>
              <a:rPr lang="en-US" sz="800" i="0" dirty="0" smtClean="0">
                <a:latin typeface="Arial" charset="0"/>
              </a:rPr>
              <a:t>us when </a:t>
            </a:r>
            <a:r>
              <a:rPr lang="en-US" sz="800" i="0" dirty="0">
                <a:latin typeface="Arial" charset="0"/>
              </a:rPr>
              <a:t>box is surrendered.</a:t>
            </a:r>
          </a:p>
        </p:txBody>
      </p:sp>
      <p:sp>
        <p:nvSpPr>
          <p:cNvPr id="132" name="Rectangle 305"/>
          <p:cNvSpPr>
            <a:spLocks noChangeArrowheads="1"/>
          </p:cNvSpPr>
          <p:nvPr/>
        </p:nvSpPr>
        <p:spPr bwMode="auto">
          <a:xfrm>
            <a:off x="7540096" y="4076700"/>
            <a:ext cx="16398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defTabSz="804863" eaLnBrk="0" hangingPunct="0"/>
            <a:r>
              <a:rPr lang="en-US" sz="500" i="0">
                <a:latin typeface="Univers" charset="0"/>
              </a:rPr>
              <a:t>03-32</a:t>
            </a:r>
          </a:p>
        </p:txBody>
      </p:sp>
      <p:sp>
        <p:nvSpPr>
          <p:cNvPr id="133" name="Text Box 306"/>
          <p:cNvSpPr txBox="1">
            <a:spLocks noChangeArrowheads="1"/>
          </p:cNvSpPr>
          <p:nvPr/>
        </p:nvSpPr>
        <p:spPr bwMode="auto">
          <a:xfrm>
            <a:off x="7422621" y="3775075"/>
            <a:ext cx="1409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0">
                <a:latin typeface="Arial" charset="0"/>
              </a:rPr>
              <a:t>NO.</a:t>
            </a:r>
          </a:p>
        </p:txBody>
      </p:sp>
      <p:sp>
        <p:nvSpPr>
          <p:cNvPr id="134" name="Line 307"/>
          <p:cNvSpPr>
            <a:spLocks noChangeShapeType="1"/>
          </p:cNvSpPr>
          <p:nvPr/>
        </p:nvSpPr>
        <p:spPr bwMode="auto">
          <a:xfrm>
            <a:off x="8019521" y="396081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Text Box 314"/>
          <p:cNvSpPr txBox="1">
            <a:spLocks noChangeArrowheads="1"/>
          </p:cNvSpPr>
          <p:nvPr/>
        </p:nvSpPr>
        <p:spPr bwMode="auto">
          <a:xfrm>
            <a:off x="6639983" y="4033837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i="0"/>
              <a:t># 878</a:t>
            </a:r>
            <a:endParaRPr lang="en-US" i="0"/>
          </a:p>
        </p:txBody>
      </p:sp>
      <p:sp>
        <p:nvSpPr>
          <p:cNvPr id="137" name="Rectangle 298"/>
          <p:cNvSpPr>
            <a:spLocks noChangeArrowheads="1"/>
          </p:cNvSpPr>
          <p:nvPr/>
        </p:nvSpPr>
        <p:spPr bwMode="auto">
          <a:xfrm>
            <a:off x="2599530" y="1781175"/>
            <a:ext cx="1149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r" defTabSz="804863" eaLnBrk="0" hangingPunct="0"/>
            <a:r>
              <a:rPr lang="en-US" sz="800" i="0" dirty="0">
                <a:latin typeface="Arial" charset="0"/>
              </a:rPr>
              <a:t>KEEP </a:t>
            </a:r>
            <a:r>
              <a:rPr lang="en-US" sz="800" b="1" i="0" dirty="0">
                <a:latin typeface="Arial" charset="0"/>
              </a:rPr>
              <a:t>ONE</a:t>
            </a:r>
          </a:p>
          <a:p>
            <a:pPr algn="r" defTabSz="804863" eaLnBrk="0" hangingPunct="0"/>
            <a:r>
              <a:rPr lang="en-US" sz="800" i="0" dirty="0">
                <a:latin typeface="Arial" charset="0"/>
              </a:rPr>
              <a:t>SAFE DEPOSIT BOX</a:t>
            </a:r>
          </a:p>
          <a:p>
            <a:pPr algn="r" defTabSz="804863" eaLnBrk="0" hangingPunct="0"/>
            <a:r>
              <a:rPr lang="en-US" sz="800" b="1" i="0" dirty="0">
                <a:latin typeface="Arial" charset="0"/>
              </a:rPr>
              <a:t>KEY</a:t>
            </a:r>
          </a:p>
          <a:p>
            <a:pPr algn="r" defTabSz="804863" eaLnBrk="0" hangingPunct="0"/>
            <a:r>
              <a:rPr lang="en-US" sz="800" i="0" dirty="0">
                <a:latin typeface="Arial" charset="0"/>
              </a:rPr>
              <a:t>IN THIS ENVELOPE</a:t>
            </a:r>
          </a:p>
        </p:txBody>
      </p:sp>
      <p:sp>
        <p:nvSpPr>
          <p:cNvPr id="138" name="Line 299"/>
          <p:cNvSpPr>
            <a:spLocks noChangeShapeType="1"/>
          </p:cNvSpPr>
          <p:nvPr/>
        </p:nvSpPr>
        <p:spPr bwMode="auto">
          <a:xfrm rot="16200000">
            <a:off x="3553617" y="2065338"/>
            <a:ext cx="447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300"/>
          <p:cNvSpPr>
            <a:spLocks noChangeArrowheads="1"/>
          </p:cNvSpPr>
          <p:nvPr/>
        </p:nvSpPr>
        <p:spPr bwMode="auto">
          <a:xfrm>
            <a:off x="2370930" y="2598737"/>
            <a:ext cx="1487487" cy="57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/>
            <a:r>
              <a:rPr lang="en-US" sz="800" i="0" dirty="0">
                <a:latin typeface="Arial" charset="0"/>
              </a:rPr>
              <a:t>Loss of keys will cause </a:t>
            </a:r>
            <a:r>
              <a:rPr lang="en-US" sz="800" i="0" dirty="0" smtClean="0">
                <a:latin typeface="Arial" charset="0"/>
              </a:rPr>
              <a:t>you considerable </a:t>
            </a:r>
            <a:r>
              <a:rPr lang="en-US" sz="800" i="0" dirty="0">
                <a:latin typeface="Arial" charset="0"/>
              </a:rPr>
              <a:t>expense.  </a:t>
            </a:r>
            <a:r>
              <a:rPr lang="en-US" sz="800" i="0" dirty="0" smtClean="0">
                <a:latin typeface="Arial" charset="0"/>
              </a:rPr>
              <a:t>Both keys </a:t>
            </a:r>
            <a:r>
              <a:rPr lang="en-US" sz="800" i="0" dirty="0">
                <a:latin typeface="Arial" charset="0"/>
              </a:rPr>
              <a:t>must be returned to </a:t>
            </a:r>
            <a:r>
              <a:rPr lang="en-US" sz="800" i="0" dirty="0" smtClean="0">
                <a:latin typeface="Arial" charset="0"/>
              </a:rPr>
              <a:t>us when </a:t>
            </a:r>
            <a:r>
              <a:rPr lang="en-US" sz="800" i="0" dirty="0">
                <a:latin typeface="Arial" charset="0"/>
              </a:rPr>
              <a:t>box is surrendered.</a:t>
            </a:r>
          </a:p>
        </p:txBody>
      </p:sp>
      <p:sp>
        <p:nvSpPr>
          <p:cNvPr id="140" name="Rectangle 305"/>
          <p:cNvSpPr>
            <a:spLocks noChangeArrowheads="1"/>
          </p:cNvSpPr>
          <p:nvPr/>
        </p:nvSpPr>
        <p:spPr bwMode="auto">
          <a:xfrm>
            <a:off x="2294730" y="4076700"/>
            <a:ext cx="16398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defTabSz="804863" eaLnBrk="0" hangingPunct="0"/>
            <a:r>
              <a:rPr lang="en-US" sz="500" i="0">
                <a:latin typeface="Univers" charset="0"/>
              </a:rPr>
              <a:t>03-32</a:t>
            </a:r>
          </a:p>
        </p:txBody>
      </p:sp>
      <p:sp>
        <p:nvSpPr>
          <p:cNvPr id="141" name="Text Box 306"/>
          <p:cNvSpPr txBox="1">
            <a:spLocks noChangeArrowheads="1"/>
          </p:cNvSpPr>
          <p:nvPr/>
        </p:nvSpPr>
        <p:spPr bwMode="auto">
          <a:xfrm>
            <a:off x="2177255" y="3775075"/>
            <a:ext cx="1409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0">
                <a:latin typeface="Arial" charset="0"/>
              </a:rPr>
              <a:t>NO.</a:t>
            </a:r>
          </a:p>
        </p:txBody>
      </p:sp>
      <p:sp>
        <p:nvSpPr>
          <p:cNvPr id="142" name="Line 307"/>
          <p:cNvSpPr>
            <a:spLocks noChangeShapeType="1"/>
          </p:cNvSpPr>
          <p:nvPr/>
        </p:nvSpPr>
        <p:spPr bwMode="auto">
          <a:xfrm>
            <a:off x="2774155" y="396081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Text Box 314"/>
          <p:cNvSpPr txBox="1">
            <a:spLocks noChangeArrowheads="1"/>
          </p:cNvSpPr>
          <p:nvPr/>
        </p:nvSpPr>
        <p:spPr bwMode="auto">
          <a:xfrm>
            <a:off x="1394617" y="4033837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i="0"/>
              <a:t># 878</a:t>
            </a:r>
            <a:endParaRPr lang="en-US" i="0"/>
          </a:p>
        </p:txBody>
      </p:sp>
      <p:sp>
        <p:nvSpPr>
          <p:cNvPr id="154" name="Rectangle 298"/>
          <p:cNvSpPr>
            <a:spLocks noChangeArrowheads="1"/>
          </p:cNvSpPr>
          <p:nvPr/>
        </p:nvSpPr>
        <p:spPr bwMode="auto">
          <a:xfrm>
            <a:off x="7844896" y="6929888"/>
            <a:ext cx="1149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r" defTabSz="804863" eaLnBrk="0" hangingPunct="0"/>
            <a:r>
              <a:rPr lang="en-US" sz="800" i="0" dirty="0">
                <a:latin typeface="Arial" charset="0"/>
              </a:rPr>
              <a:t>KEEP </a:t>
            </a:r>
            <a:r>
              <a:rPr lang="en-US" sz="800" b="1" i="0" dirty="0">
                <a:latin typeface="Arial" charset="0"/>
              </a:rPr>
              <a:t>ONE</a:t>
            </a:r>
          </a:p>
          <a:p>
            <a:pPr algn="r" defTabSz="804863" eaLnBrk="0" hangingPunct="0"/>
            <a:r>
              <a:rPr lang="en-US" sz="800" i="0" dirty="0">
                <a:latin typeface="Arial" charset="0"/>
              </a:rPr>
              <a:t>SAFE DEPOSIT BOX</a:t>
            </a:r>
          </a:p>
          <a:p>
            <a:pPr algn="r" defTabSz="804863" eaLnBrk="0" hangingPunct="0"/>
            <a:r>
              <a:rPr lang="en-US" sz="800" b="1" i="0" dirty="0">
                <a:latin typeface="Arial" charset="0"/>
              </a:rPr>
              <a:t>KEY</a:t>
            </a:r>
          </a:p>
          <a:p>
            <a:pPr algn="r" defTabSz="804863" eaLnBrk="0" hangingPunct="0"/>
            <a:r>
              <a:rPr lang="en-US" sz="800" i="0" dirty="0">
                <a:latin typeface="Arial" charset="0"/>
              </a:rPr>
              <a:t>IN THIS ENVELOPE</a:t>
            </a:r>
          </a:p>
        </p:txBody>
      </p:sp>
      <p:sp>
        <p:nvSpPr>
          <p:cNvPr id="155" name="Line 299"/>
          <p:cNvSpPr>
            <a:spLocks noChangeShapeType="1"/>
          </p:cNvSpPr>
          <p:nvPr/>
        </p:nvSpPr>
        <p:spPr bwMode="auto">
          <a:xfrm rot="16200000">
            <a:off x="8798983" y="7214051"/>
            <a:ext cx="447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Rectangle 300"/>
          <p:cNvSpPr>
            <a:spLocks noChangeArrowheads="1"/>
          </p:cNvSpPr>
          <p:nvPr/>
        </p:nvSpPr>
        <p:spPr bwMode="auto">
          <a:xfrm>
            <a:off x="7616296" y="7747450"/>
            <a:ext cx="1487487" cy="57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/>
            <a:r>
              <a:rPr lang="en-US" sz="800" i="0" dirty="0">
                <a:latin typeface="Arial" charset="0"/>
              </a:rPr>
              <a:t>Loss of keys will cause </a:t>
            </a:r>
            <a:r>
              <a:rPr lang="en-US" sz="800" i="0" dirty="0" smtClean="0">
                <a:latin typeface="Arial" charset="0"/>
              </a:rPr>
              <a:t>you considerable </a:t>
            </a:r>
            <a:r>
              <a:rPr lang="en-US" sz="800" i="0" dirty="0">
                <a:latin typeface="Arial" charset="0"/>
              </a:rPr>
              <a:t>expense.  </a:t>
            </a:r>
            <a:r>
              <a:rPr lang="en-US" sz="800" i="0" dirty="0" smtClean="0">
                <a:latin typeface="Arial" charset="0"/>
              </a:rPr>
              <a:t>Both keys </a:t>
            </a:r>
            <a:r>
              <a:rPr lang="en-US" sz="800" i="0" dirty="0">
                <a:latin typeface="Arial" charset="0"/>
              </a:rPr>
              <a:t>must be returned to </a:t>
            </a:r>
            <a:r>
              <a:rPr lang="en-US" sz="800" i="0" dirty="0" smtClean="0">
                <a:latin typeface="Arial" charset="0"/>
              </a:rPr>
              <a:t>us when </a:t>
            </a:r>
            <a:r>
              <a:rPr lang="en-US" sz="800" i="0" dirty="0">
                <a:latin typeface="Arial" charset="0"/>
              </a:rPr>
              <a:t>box is surrendered.</a:t>
            </a:r>
          </a:p>
        </p:txBody>
      </p:sp>
      <p:sp>
        <p:nvSpPr>
          <p:cNvPr id="157" name="Rectangle 305"/>
          <p:cNvSpPr>
            <a:spLocks noChangeArrowheads="1"/>
          </p:cNvSpPr>
          <p:nvPr/>
        </p:nvSpPr>
        <p:spPr bwMode="auto">
          <a:xfrm>
            <a:off x="7540096" y="9225413"/>
            <a:ext cx="16398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defTabSz="804863" eaLnBrk="0" hangingPunct="0"/>
            <a:r>
              <a:rPr lang="en-US" sz="500" i="0">
                <a:latin typeface="Univers" charset="0"/>
              </a:rPr>
              <a:t>03-32</a:t>
            </a:r>
          </a:p>
        </p:txBody>
      </p:sp>
      <p:sp>
        <p:nvSpPr>
          <p:cNvPr id="158" name="Text Box 306"/>
          <p:cNvSpPr txBox="1">
            <a:spLocks noChangeArrowheads="1"/>
          </p:cNvSpPr>
          <p:nvPr/>
        </p:nvSpPr>
        <p:spPr bwMode="auto">
          <a:xfrm>
            <a:off x="7422621" y="8923788"/>
            <a:ext cx="1409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0">
                <a:latin typeface="Arial" charset="0"/>
              </a:rPr>
              <a:t>NO.</a:t>
            </a:r>
          </a:p>
        </p:txBody>
      </p:sp>
      <p:sp>
        <p:nvSpPr>
          <p:cNvPr id="159" name="Line 307"/>
          <p:cNvSpPr>
            <a:spLocks noChangeShapeType="1"/>
          </p:cNvSpPr>
          <p:nvPr/>
        </p:nvSpPr>
        <p:spPr bwMode="auto">
          <a:xfrm>
            <a:off x="8019521" y="91095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Text Box 314"/>
          <p:cNvSpPr txBox="1">
            <a:spLocks noChangeArrowheads="1"/>
          </p:cNvSpPr>
          <p:nvPr/>
        </p:nvSpPr>
        <p:spPr bwMode="auto">
          <a:xfrm>
            <a:off x="6639983" y="9182550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i="0"/>
              <a:t># 878</a:t>
            </a:r>
            <a:endParaRPr lang="en-US" i="0"/>
          </a:p>
        </p:txBody>
      </p:sp>
      <p:sp>
        <p:nvSpPr>
          <p:cNvPr id="147" name="Rectangle 298"/>
          <p:cNvSpPr>
            <a:spLocks noChangeArrowheads="1"/>
          </p:cNvSpPr>
          <p:nvPr/>
        </p:nvSpPr>
        <p:spPr bwMode="auto">
          <a:xfrm>
            <a:off x="2599530" y="6929888"/>
            <a:ext cx="11493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r" defTabSz="804863" eaLnBrk="0" hangingPunct="0"/>
            <a:r>
              <a:rPr lang="en-US" sz="800" i="0" dirty="0">
                <a:latin typeface="Arial" charset="0"/>
              </a:rPr>
              <a:t>KEEP </a:t>
            </a:r>
            <a:r>
              <a:rPr lang="en-US" sz="800" b="1" i="0" dirty="0">
                <a:latin typeface="Arial" charset="0"/>
              </a:rPr>
              <a:t>ONE</a:t>
            </a:r>
          </a:p>
          <a:p>
            <a:pPr algn="r" defTabSz="804863" eaLnBrk="0" hangingPunct="0"/>
            <a:r>
              <a:rPr lang="en-US" sz="800" i="0" dirty="0">
                <a:latin typeface="Arial" charset="0"/>
              </a:rPr>
              <a:t>SAFE DEPOSIT BOX</a:t>
            </a:r>
          </a:p>
          <a:p>
            <a:pPr algn="r" defTabSz="804863" eaLnBrk="0" hangingPunct="0"/>
            <a:r>
              <a:rPr lang="en-US" sz="800" b="1" i="0" dirty="0">
                <a:latin typeface="Arial" charset="0"/>
              </a:rPr>
              <a:t>KEY</a:t>
            </a:r>
          </a:p>
          <a:p>
            <a:pPr algn="r" defTabSz="804863" eaLnBrk="0" hangingPunct="0"/>
            <a:r>
              <a:rPr lang="en-US" sz="800" i="0" dirty="0">
                <a:latin typeface="Arial" charset="0"/>
              </a:rPr>
              <a:t>IN THIS ENVELOPE</a:t>
            </a:r>
          </a:p>
        </p:txBody>
      </p:sp>
      <p:sp>
        <p:nvSpPr>
          <p:cNvPr id="148" name="Line 299"/>
          <p:cNvSpPr>
            <a:spLocks noChangeShapeType="1"/>
          </p:cNvSpPr>
          <p:nvPr/>
        </p:nvSpPr>
        <p:spPr bwMode="auto">
          <a:xfrm rot="16200000">
            <a:off x="3553617" y="7214051"/>
            <a:ext cx="447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Rectangle 300"/>
          <p:cNvSpPr>
            <a:spLocks noChangeArrowheads="1"/>
          </p:cNvSpPr>
          <p:nvPr/>
        </p:nvSpPr>
        <p:spPr bwMode="auto">
          <a:xfrm>
            <a:off x="2370930" y="7747450"/>
            <a:ext cx="1487487" cy="57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just" defTabSz="804863" eaLnBrk="0" hangingPunct="0"/>
            <a:r>
              <a:rPr lang="en-US" sz="800" i="0" dirty="0">
                <a:latin typeface="Arial" charset="0"/>
              </a:rPr>
              <a:t>Loss of keys will cause </a:t>
            </a:r>
            <a:r>
              <a:rPr lang="en-US" sz="800" i="0" dirty="0" smtClean="0">
                <a:latin typeface="Arial" charset="0"/>
              </a:rPr>
              <a:t>you considerable </a:t>
            </a:r>
            <a:r>
              <a:rPr lang="en-US" sz="800" i="0" dirty="0">
                <a:latin typeface="Arial" charset="0"/>
              </a:rPr>
              <a:t>expense.  </a:t>
            </a:r>
            <a:r>
              <a:rPr lang="en-US" sz="800" i="0" dirty="0" smtClean="0">
                <a:latin typeface="Arial" charset="0"/>
              </a:rPr>
              <a:t>Both keys </a:t>
            </a:r>
            <a:r>
              <a:rPr lang="en-US" sz="800" i="0" dirty="0">
                <a:latin typeface="Arial" charset="0"/>
              </a:rPr>
              <a:t>must be returned to </a:t>
            </a:r>
            <a:r>
              <a:rPr lang="en-US" sz="800" i="0" dirty="0" smtClean="0">
                <a:latin typeface="Arial" charset="0"/>
              </a:rPr>
              <a:t>us when </a:t>
            </a:r>
            <a:r>
              <a:rPr lang="en-US" sz="800" i="0" dirty="0">
                <a:latin typeface="Arial" charset="0"/>
              </a:rPr>
              <a:t>box is surrendered.</a:t>
            </a:r>
          </a:p>
        </p:txBody>
      </p:sp>
      <p:sp>
        <p:nvSpPr>
          <p:cNvPr id="150" name="Rectangle 305"/>
          <p:cNvSpPr>
            <a:spLocks noChangeArrowheads="1"/>
          </p:cNvSpPr>
          <p:nvPr/>
        </p:nvSpPr>
        <p:spPr bwMode="auto">
          <a:xfrm>
            <a:off x="2294730" y="9225413"/>
            <a:ext cx="16398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defTabSz="804863" eaLnBrk="0" hangingPunct="0"/>
            <a:r>
              <a:rPr lang="en-US" sz="500" i="0">
                <a:latin typeface="Univers" charset="0"/>
              </a:rPr>
              <a:t>03-32</a:t>
            </a:r>
          </a:p>
        </p:txBody>
      </p:sp>
      <p:sp>
        <p:nvSpPr>
          <p:cNvPr id="151" name="Text Box 306"/>
          <p:cNvSpPr txBox="1">
            <a:spLocks noChangeArrowheads="1"/>
          </p:cNvSpPr>
          <p:nvPr/>
        </p:nvSpPr>
        <p:spPr bwMode="auto">
          <a:xfrm>
            <a:off x="2177255" y="8923788"/>
            <a:ext cx="1409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i="0">
                <a:latin typeface="Arial" charset="0"/>
              </a:rPr>
              <a:t>NO.</a:t>
            </a:r>
          </a:p>
        </p:txBody>
      </p:sp>
      <p:sp>
        <p:nvSpPr>
          <p:cNvPr id="152" name="Line 307"/>
          <p:cNvSpPr>
            <a:spLocks noChangeShapeType="1"/>
          </p:cNvSpPr>
          <p:nvPr/>
        </p:nvSpPr>
        <p:spPr bwMode="auto">
          <a:xfrm>
            <a:off x="2774155" y="910952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Text Box 314"/>
          <p:cNvSpPr txBox="1">
            <a:spLocks noChangeArrowheads="1"/>
          </p:cNvSpPr>
          <p:nvPr/>
        </p:nvSpPr>
        <p:spPr bwMode="auto">
          <a:xfrm>
            <a:off x="1394617" y="9182550"/>
            <a:ext cx="4127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i="0"/>
              <a:t># 878</a:t>
            </a:r>
            <a:endParaRPr lang="en-US" i="0"/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148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44</cp:revision>
  <cp:lastPrinted>2013-10-03T16:23:48Z</cp:lastPrinted>
  <dcterms:created xsi:type="dcterms:W3CDTF">2012-03-21T20:17:12Z</dcterms:created>
  <dcterms:modified xsi:type="dcterms:W3CDTF">2013-10-03T16:26:59Z</dcterms:modified>
</cp:coreProperties>
</file>