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058400" cy="7772400"/>
  <p:notesSz cx="6858000" cy="9144000"/>
  <p:defaultTextStyle>
    <a:defPPr>
      <a:defRPr lang="en-US"/>
    </a:defPPr>
    <a:lvl1pPr marL="0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1960" y="-112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6/26/14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084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1813560"/>
            <a:ext cx="9052560" cy="51294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6/26/14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923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22272" y="352637"/>
            <a:ext cx="2488407" cy="751691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3562" y="352637"/>
            <a:ext cx="7301071" cy="751691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6/26/14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903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813560"/>
            <a:ext cx="9052560" cy="51294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6/26/14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221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  <a:prstGeom prst="rect">
            <a:avLst/>
          </a:prstGeo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6/26/14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098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562" y="2054648"/>
            <a:ext cx="4894738" cy="5814907"/>
          </a:xfrm>
          <a:prstGeom prst="rect">
            <a:avLst/>
          </a:prstGeo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15941" y="2054648"/>
            <a:ext cx="4894739" cy="5814907"/>
          </a:xfrm>
          <a:prstGeom prst="rect">
            <a:avLst/>
          </a:prstGeo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6/26/14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11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  <a:prstGeom prst="rect">
            <a:avLst/>
          </a:prstGeo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  <a:prstGeom prst="rect">
            <a:avLst/>
          </a:prstGeo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6/26/14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40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6/26/14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718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6/26/14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80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  <a:prstGeom prst="rect">
            <a:avLst/>
          </a:prstGeo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6/26/14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684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  <a:prstGeom prst="rect">
            <a:avLst/>
          </a:prstGeo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6/26/14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477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459935" y="1187342"/>
            <a:ext cx="4341180" cy="2553959"/>
          </a:xfrm>
          <a:prstGeom prst="rect">
            <a:avLst/>
          </a:prstGeom>
          <a:solidFill>
            <a:schemeClr val="bg1"/>
          </a:solidFill>
          <a:ln w="7620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69"/>
          <p:cNvSpPr>
            <a:spLocks noChangeShapeType="1"/>
          </p:cNvSpPr>
          <p:nvPr userDrawn="1"/>
        </p:nvSpPr>
        <p:spPr bwMode="auto">
          <a:xfrm>
            <a:off x="604082" y="2102372"/>
            <a:ext cx="40513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64"/>
          <p:cNvSpPr>
            <a:spLocks noChangeArrowheads="1"/>
          </p:cNvSpPr>
          <p:nvPr userDrawn="1"/>
        </p:nvSpPr>
        <p:spPr bwMode="auto">
          <a:xfrm>
            <a:off x="459935" y="4038256"/>
            <a:ext cx="4341180" cy="2553959"/>
          </a:xfrm>
          <a:prstGeom prst="rect">
            <a:avLst/>
          </a:prstGeom>
          <a:solidFill>
            <a:schemeClr val="bg1"/>
          </a:solidFill>
          <a:ln w="7620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69"/>
          <p:cNvSpPr>
            <a:spLocks noChangeShapeType="1"/>
          </p:cNvSpPr>
          <p:nvPr userDrawn="1"/>
        </p:nvSpPr>
        <p:spPr bwMode="auto">
          <a:xfrm>
            <a:off x="604082" y="4953286"/>
            <a:ext cx="40513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64"/>
          <p:cNvSpPr>
            <a:spLocks noChangeArrowheads="1"/>
          </p:cNvSpPr>
          <p:nvPr userDrawn="1"/>
        </p:nvSpPr>
        <p:spPr bwMode="auto">
          <a:xfrm>
            <a:off x="5272992" y="1187342"/>
            <a:ext cx="4341180" cy="2553959"/>
          </a:xfrm>
          <a:prstGeom prst="rect">
            <a:avLst/>
          </a:prstGeom>
          <a:solidFill>
            <a:schemeClr val="bg1"/>
          </a:solidFill>
          <a:ln w="7620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69"/>
          <p:cNvSpPr>
            <a:spLocks noChangeShapeType="1"/>
          </p:cNvSpPr>
          <p:nvPr userDrawn="1"/>
        </p:nvSpPr>
        <p:spPr bwMode="auto">
          <a:xfrm>
            <a:off x="5417139" y="2102372"/>
            <a:ext cx="40513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64"/>
          <p:cNvSpPr>
            <a:spLocks noChangeArrowheads="1"/>
          </p:cNvSpPr>
          <p:nvPr userDrawn="1"/>
        </p:nvSpPr>
        <p:spPr bwMode="auto">
          <a:xfrm>
            <a:off x="5272992" y="4038256"/>
            <a:ext cx="4341180" cy="2553959"/>
          </a:xfrm>
          <a:prstGeom prst="rect">
            <a:avLst/>
          </a:prstGeom>
          <a:solidFill>
            <a:schemeClr val="bg1"/>
          </a:solidFill>
          <a:ln w="7620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69"/>
          <p:cNvSpPr>
            <a:spLocks noChangeShapeType="1"/>
          </p:cNvSpPr>
          <p:nvPr userDrawn="1"/>
        </p:nvSpPr>
        <p:spPr bwMode="auto">
          <a:xfrm>
            <a:off x="5417139" y="4953286"/>
            <a:ext cx="40513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588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09412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50941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509412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509412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509412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509412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506413" y="2138885"/>
            <a:ext cx="9048507" cy="4395551"/>
            <a:chOff x="495073" y="2138885"/>
            <a:chExt cx="9048507" cy="4395551"/>
          </a:xfrm>
        </p:grpSpPr>
        <p:sp>
          <p:nvSpPr>
            <p:cNvPr id="8" name="Text Box 71"/>
            <p:cNvSpPr txBox="1">
              <a:spLocks noChangeArrowheads="1"/>
            </p:cNvSpPr>
            <p:nvPr/>
          </p:nvSpPr>
          <p:spPr bwMode="auto">
            <a:xfrm>
              <a:off x="495073" y="2138885"/>
              <a:ext cx="423545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1400" b="1" dirty="0">
                  <a:latin typeface="Arial"/>
                  <a:cs typeface="Arial"/>
                </a:rPr>
                <a:t>   TO: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9" name="Text Box 72"/>
            <p:cNvSpPr txBox="1">
              <a:spLocks noChangeArrowheads="1"/>
            </p:cNvSpPr>
            <p:nvPr/>
          </p:nvSpPr>
          <p:spPr bwMode="auto">
            <a:xfrm>
              <a:off x="495073" y="3439047"/>
              <a:ext cx="423545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sz="1000" b="1">
                  <a:latin typeface="Arial"/>
                  <a:cs typeface="Arial"/>
                </a:rPr>
                <a:t>FIRST CLASS MAIL</a:t>
              </a:r>
            </a:p>
          </p:txBody>
        </p:sp>
        <p:sp>
          <p:nvSpPr>
            <p:cNvPr id="16" name="Text Box 71"/>
            <p:cNvSpPr txBox="1">
              <a:spLocks noChangeArrowheads="1"/>
            </p:cNvSpPr>
            <p:nvPr/>
          </p:nvSpPr>
          <p:spPr bwMode="auto">
            <a:xfrm>
              <a:off x="495073" y="4989799"/>
              <a:ext cx="423545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1400" b="1">
                  <a:latin typeface="Arial"/>
                  <a:cs typeface="Arial"/>
                </a:rPr>
                <a:t>   TO:</a:t>
              </a:r>
              <a:endParaRPr lang="en-US">
                <a:latin typeface="Arial"/>
                <a:cs typeface="Arial"/>
              </a:endParaRPr>
            </a:p>
          </p:txBody>
        </p:sp>
        <p:sp>
          <p:nvSpPr>
            <p:cNvPr id="17" name="Text Box 72"/>
            <p:cNvSpPr txBox="1">
              <a:spLocks noChangeArrowheads="1"/>
            </p:cNvSpPr>
            <p:nvPr/>
          </p:nvSpPr>
          <p:spPr bwMode="auto">
            <a:xfrm>
              <a:off x="495073" y="6289961"/>
              <a:ext cx="423545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sz="1000" b="1">
                  <a:latin typeface="Arial"/>
                  <a:cs typeface="Arial"/>
                </a:rPr>
                <a:t>FIRST CLASS MAIL</a:t>
              </a:r>
            </a:p>
          </p:txBody>
        </p:sp>
        <p:sp>
          <p:nvSpPr>
            <p:cNvPr id="21" name="Text Box 71"/>
            <p:cNvSpPr txBox="1">
              <a:spLocks noChangeArrowheads="1"/>
            </p:cNvSpPr>
            <p:nvPr/>
          </p:nvSpPr>
          <p:spPr bwMode="auto">
            <a:xfrm>
              <a:off x="5308130" y="2138885"/>
              <a:ext cx="423545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1400" b="1">
                  <a:latin typeface="Arial"/>
                  <a:cs typeface="Arial"/>
                </a:rPr>
                <a:t>   TO:</a:t>
              </a:r>
              <a:endParaRPr lang="en-US">
                <a:latin typeface="Arial"/>
                <a:cs typeface="Arial"/>
              </a:endParaRPr>
            </a:p>
          </p:txBody>
        </p:sp>
        <p:sp>
          <p:nvSpPr>
            <p:cNvPr id="22" name="Text Box 72"/>
            <p:cNvSpPr txBox="1">
              <a:spLocks noChangeArrowheads="1"/>
            </p:cNvSpPr>
            <p:nvPr/>
          </p:nvSpPr>
          <p:spPr bwMode="auto">
            <a:xfrm>
              <a:off x="5308130" y="3439047"/>
              <a:ext cx="423545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sz="1000" b="1">
                  <a:latin typeface="Arial"/>
                  <a:cs typeface="Arial"/>
                </a:rPr>
                <a:t>FIRST CLASS MAIL</a:t>
              </a:r>
            </a:p>
          </p:txBody>
        </p:sp>
        <p:sp>
          <p:nvSpPr>
            <p:cNvPr id="26" name="Text Box 71"/>
            <p:cNvSpPr txBox="1">
              <a:spLocks noChangeArrowheads="1"/>
            </p:cNvSpPr>
            <p:nvPr/>
          </p:nvSpPr>
          <p:spPr bwMode="auto">
            <a:xfrm>
              <a:off x="5308130" y="4989799"/>
              <a:ext cx="423545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1400" b="1">
                  <a:latin typeface="Arial"/>
                  <a:cs typeface="Arial"/>
                </a:rPr>
                <a:t>   TO:</a:t>
              </a:r>
              <a:endParaRPr lang="en-US">
                <a:latin typeface="Arial"/>
                <a:cs typeface="Arial"/>
              </a:endParaRPr>
            </a:p>
          </p:txBody>
        </p:sp>
        <p:sp>
          <p:nvSpPr>
            <p:cNvPr id="27" name="Text Box 72"/>
            <p:cNvSpPr txBox="1">
              <a:spLocks noChangeArrowheads="1"/>
            </p:cNvSpPr>
            <p:nvPr/>
          </p:nvSpPr>
          <p:spPr bwMode="auto">
            <a:xfrm>
              <a:off x="5308130" y="6289961"/>
              <a:ext cx="423545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sz="1000" b="1">
                  <a:latin typeface="Arial"/>
                  <a:cs typeface="Arial"/>
                </a:rPr>
                <a:t>FIRST CLASS MAIL</a:t>
              </a:r>
            </a:p>
          </p:txBody>
        </p:sp>
      </p:grpSp>
      <p:sp>
        <p:nvSpPr>
          <p:cNvPr id="30" name="Rectangle 281"/>
          <p:cNvSpPr>
            <a:spLocks noChangeArrowheads="1"/>
          </p:cNvSpPr>
          <p:nvPr/>
        </p:nvSpPr>
        <p:spPr bwMode="auto">
          <a:xfrm>
            <a:off x="556303" y="1335494"/>
            <a:ext cx="414020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1200" b="1">
                <a:latin typeface="Arial" charset="0"/>
              </a:rPr>
              <a:t>L</a:t>
            </a:r>
            <a:r>
              <a:rPr lang="en-US" sz="1000" b="1">
                <a:latin typeface="Arial" charset="0"/>
              </a:rPr>
              <a:t>ODEN </a:t>
            </a:r>
            <a:r>
              <a:rPr lang="en-US" sz="1200" b="1">
                <a:latin typeface="Arial" charset="0"/>
              </a:rPr>
              <a:t>&amp;</a:t>
            </a:r>
            <a:r>
              <a:rPr lang="en-US" sz="1000" b="1">
                <a:latin typeface="Arial" charset="0"/>
              </a:rPr>
              <a:t> </a:t>
            </a:r>
            <a:r>
              <a:rPr lang="en-US" sz="1200" b="1">
                <a:latin typeface="Arial" charset="0"/>
              </a:rPr>
              <a:t>C</a:t>
            </a:r>
            <a:r>
              <a:rPr lang="en-US" sz="1000" b="1">
                <a:latin typeface="Arial" charset="0"/>
              </a:rPr>
              <a:t>ONAHAN, </a:t>
            </a:r>
            <a:r>
              <a:rPr lang="en-US" sz="1200" b="1">
                <a:latin typeface="Arial" charset="0"/>
              </a:rPr>
              <a:t>LLLC</a:t>
            </a:r>
          </a:p>
          <a:p>
            <a:pPr algn="ctr" eaLnBrk="0" hangingPunct="0"/>
            <a:r>
              <a:rPr lang="en-US" sz="800">
                <a:latin typeface="Arial" charset="0"/>
              </a:rPr>
              <a:t>ATTORNEYS AT LAW</a:t>
            </a:r>
          </a:p>
          <a:p>
            <a:pPr algn="ctr" eaLnBrk="0" hangingPunct="0"/>
            <a:r>
              <a:rPr lang="en-US" sz="800">
                <a:latin typeface="Arial" charset="0"/>
              </a:rPr>
              <a:t>737 BISHOP STREET, SUITE 2990</a:t>
            </a:r>
          </a:p>
          <a:p>
            <a:pPr algn="ctr" eaLnBrk="0" hangingPunct="0"/>
            <a:r>
              <a:rPr lang="en-US" sz="800">
                <a:latin typeface="Arial" charset="0"/>
              </a:rPr>
              <a:t>HONOLULU, HAWAII 96813-3220</a:t>
            </a:r>
          </a:p>
        </p:txBody>
      </p:sp>
      <p:sp>
        <p:nvSpPr>
          <p:cNvPr id="31" name="Rectangle 282"/>
          <p:cNvSpPr>
            <a:spLocks noChangeArrowheads="1"/>
          </p:cNvSpPr>
          <p:nvPr/>
        </p:nvSpPr>
        <p:spPr bwMode="auto">
          <a:xfrm>
            <a:off x="565828" y="4200240"/>
            <a:ext cx="412115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1200" b="1">
                <a:latin typeface="Arial" charset="0"/>
              </a:rPr>
              <a:t>L</a:t>
            </a:r>
            <a:r>
              <a:rPr lang="en-US" sz="1000" b="1">
                <a:latin typeface="Arial" charset="0"/>
              </a:rPr>
              <a:t>ODEN </a:t>
            </a:r>
            <a:r>
              <a:rPr lang="en-US" sz="1200" b="1">
                <a:latin typeface="Arial" charset="0"/>
              </a:rPr>
              <a:t>&amp;</a:t>
            </a:r>
            <a:r>
              <a:rPr lang="en-US" sz="1000" b="1">
                <a:latin typeface="Arial" charset="0"/>
              </a:rPr>
              <a:t> </a:t>
            </a:r>
            <a:r>
              <a:rPr lang="en-US" sz="1200" b="1">
                <a:latin typeface="Arial" charset="0"/>
              </a:rPr>
              <a:t>C</a:t>
            </a:r>
            <a:r>
              <a:rPr lang="en-US" sz="1000" b="1">
                <a:latin typeface="Arial" charset="0"/>
              </a:rPr>
              <a:t>ONAHAN, </a:t>
            </a:r>
            <a:r>
              <a:rPr lang="en-US" sz="1200" b="1">
                <a:latin typeface="Arial" charset="0"/>
              </a:rPr>
              <a:t>LLLC</a:t>
            </a:r>
          </a:p>
          <a:p>
            <a:pPr algn="ctr" eaLnBrk="0" hangingPunct="0"/>
            <a:r>
              <a:rPr lang="en-US" sz="800">
                <a:latin typeface="Arial" charset="0"/>
              </a:rPr>
              <a:t>ATTORNEYS AT LAW</a:t>
            </a:r>
          </a:p>
          <a:p>
            <a:pPr algn="ctr" eaLnBrk="0" hangingPunct="0"/>
            <a:r>
              <a:rPr lang="en-US" sz="800">
                <a:latin typeface="Arial" charset="0"/>
              </a:rPr>
              <a:t>737 BISHOP STREET, SUITE 2990</a:t>
            </a:r>
          </a:p>
          <a:p>
            <a:pPr algn="ctr" eaLnBrk="0" hangingPunct="0"/>
            <a:r>
              <a:rPr lang="en-US" sz="800">
                <a:latin typeface="Arial" charset="0"/>
              </a:rPr>
              <a:t>HONOLULU, HAWAII 96813-3220</a:t>
            </a:r>
          </a:p>
        </p:txBody>
      </p:sp>
      <p:sp>
        <p:nvSpPr>
          <p:cNvPr id="34" name="Rectangle 281"/>
          <p:cNvSpPr>
            <a:spLocks noChangeArrowheads="1"/>
          </p:cNvSpPr>
          <p:nvPr/>
        </p:nvSpPr>
        <p:spPr bwMode="auto">
          <a:xfrm>
            <a:off x="5376170" y="1335494"/>
            <a:ext cx="414020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1200" b="1">
                <a:latin typeface="Arial" charset="0"/>
              </a:rPr>
              <a:t>L</a:t>
            </a:r>
            <a:r>
              <a:rPr lang="en-US" sz="1000" b="1">
                <a:latin typeface="Arial" charset="0"/>
              </a:rPr>
              <a:t>ODEN </a:t>
            </a:r>
            <a:r>
              <a:rPr lang="en-US" sz="1200" b="1">
                <a:latin typeface="Arial" charset="0"/>
              </a:rPr>
              <a:t>&amp;</a:t>
            </a:r>
            <a:r>
              <a:rPr lang="en-US" sz="1000" b="1">
                <a:latin typeface="Arial" charset="0"/>
              </a:rPr>
              <a:t> </a:t>
            </a:r>
            <a:r>
              <a:rPr lang="en-US" sz="1200" b="1">
                <a:latin typeface="Arial" charset="0"/>
              </a:rPr>
              <a:t>C</a:t>
            </a:r>
            <a:r>
              <a:rPr lang="en-US" sz="1000" b="1">
                <a:latin typeface="Arial" charset="0"/>
              </a:rPr>
              <a:t>ONAHAN, </a:t>
            </a:r>
            <a:r>
              <a:rPr lang="en-US" sz="1200" b="1">
                <a:latin typeface="Arial" charset="0"/>
              </a:rPr>
              <a:t>LLLC</a:t>
            </a:r>
          </a:p>
          <a:p>
            <a:pPr algn="ctr" eaLnBrk="0" hangingPunct="0"/>
            <a:r>
              <a:rPr lang="en-US" sz="800">
                <a:latin typeface="Arial" charset="0"/>
              </a:rPr>
              <a:t>ATTORNEYS AT LAW</a:t>
            </a:r>
          </a:p>
          <a:p>
            <a:pPr algn="ctr" eaLnBrk="0" hangingPunct="0"/>
            <a:r>
              <a:rPr lang="en-US" sz="800">
                <a:latin typeface="Arial" charset="0"/>
              </a:rPr>
              <a:t>737 BISHOP STREET, SUITE 2990</a:t>
            </a:r>
          </a:p>
          <a:p>
            <a:pPr algn="ctr" eaLnBrk="0" hangingPunct="0"/>
            <a:r>
              <a:rPr lang="en-US" sz="800">
                <a:latin typeface="Arial" charset="0"/>
              </a:rPr>
              <a:t>HONOLULU, HAWAII 96813-3220</a:t>
            </a:r>
          </a:p>
        </p:txBody>
      </p:sp>
      <p:sp>
        <p:nvSpPr>
          <p:cNvPr id="35" name="Rectangle 282"/>
          <p:cNvSpPr>
            <a:spLocks noChangeArrowheads="1"/>
          </p:cNvSpPr>
          <p:nvPr/>
        </p:nvSpPr>
        <p:spPr bwMode="auto">
          <a:xfrm>
            <a:off x="5385695" y="4200240"/>
            <a:ext cx="412115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1200" b="1">
                <a:latin typeface="Arial" charset="0"/>
              </a:rPr>
              <a:t>L</a:t>
            </a:r>
            <a:r>
              <a:rPr lang="en-US" sz="1000" b="1">
                <a:latin typeface="Arial" charset="0"/>
              </a:rPr>
              <a:t>ODEN </a:t>
            </a:r>
            <a:r>
              <a:rPr lang="en-US" sz="1200" b="1">
                <a:latin typeface="Arial" charset="0"/>
              </a:rPr>
              <a:t>&amp;</a:t>
            </a:r>
            <a:r>
              <a:rPr lang="en-US" sz="1000" b="1">
                <a:latin typeface="Arial" charset="0"/>
              </a:rPr>
              <a:t> </a:t>
            </a:r>
            <a:r>
              <a:rPr lang="en-US" sz="1200" b="1">
                <a:latin typeface="Arial" charset="0"/>
              </a:rPr>
              <a:t>C</a:t>
            </a:r>
            <a:r>
              <a:rPr lang="en-US" sz="1000" b="1">
                <a:latin typeface="Arial" charset="0"/>
              </a:rPr>
              <a:t>ONAHAN, </a:t>
            </a:r>
            <a:r>
              <a:rPr lang="en-US" sz="1200" b="1">
                <a:latin typeface="Arial" charset="0"/>
              </a:rPr>
              <a:t>LLLC</a:t>
            </a:r>
          </a:p>
          <a:p>
            <a:pPr algn="ctr" eaLnBrk="0" hangingPunct="0"/>
            <a:r>
              <a:rPr lang="en-US" sz="800">
                <a:latin typeface="Arial" charset="0"/>
              </a:rPr>
              <a:t>ATTORNEYS AT LAW</a:t>
            </a:r>
          </a:p>
          <a:p>
            <a:pPr algn="ctr" eaLnBrk="0" hangingPunct="0"/>
            <a:r>
              <a:rPr lang="en-US" sz="800">
                <a:latin typeface="Arial" charset="0"/>
              </a:rPr>
              <a:t>737 BISHOP STREET, SUITE 2990</a:t>
            </a:r>
          </a:p>
          <a:p>
            <a:pPr algn="ctr" eaLnBrk="0" hangingPunct="0"/>
            <a:r>
              <a:rPr lang="en-US" sz="800">
                <a:latin typeface="Arial" charset="0"/>
              </a:rPr>
              <a:t>HONOLULU, HAWAII 96813-3220</a:t>
            </a:r>
          </a:p>
        </p:txBody>
      </p:sp>
    </p:spTree>
    <p:extLst>
      <p:ext uri="{BB962C8B-B14F-4D97-AF65-F5344CB8AC3E}">
        <p14:creationId xmlns:p14="http://schemas.microsoft.com/office/powerpoint/2010/main" val="49548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104</Words>
  <Application>Microsoft Macintosh PowerPoint</Application>
  <PresentationFormat>Custom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4</cp:revision>
  <cp:lastPrinted>2014-06-26T14:31:08Z</cp:lastPrinted>
  <dcterms:created xsi:type="dcterms:W3CDTF">2014-06-26T14:13:50Z</dcterms:created>
  <dcterms:modified xsi:type="dcterms:W3CDTF">2014-06-26T14:34:39Z</dcterms:modified>
</cp:coreProperties>
</file>