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4864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592" y="1232"/>
      </p:cViewPr>
      <p:guideLst>
        <p:guide orient="horz" pos="3240"/>
        <p:guide pos="17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3195638"/>
            <a:ext cx="466344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0" y="5829300"/>
            <a:ext cx="384048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6714" y="659609"/>
            <a:ext cx="1296352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656" y="659609"/>
            <a:ext cx="3797618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6610353"/>
            <a:ext cx="466344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388" y="4360071"/>
            <a:ext cx="466344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655" y="3840959"/>
            <a:ext cx="2546985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6080" y="3840959"/>
            <a:ext cx="2546985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411957"/>
            <a:ext cx="493776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1" y="2302672"/>
            <a:ext cx="2424113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1" y="3262313"/>
            <a:ext cx="2424113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87015" y="2302672"/>
            <a:ext cx="2425065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87015" y="3262313"/>
            <a:ext cx="2425065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1" y="409577"/>
            <a:ext cx="1804988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30" y="409576"/>
            <a:ext cx="3067050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1" y="2152653"/>
            <a:ext cx="1804988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73" y="7200903"/>
            <a:ext cx="329184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373" y="919163"/>
            <a:ext cx="329184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73" y="8051010"/>
            <a:ext cx="329184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" y="411957"/>
            <a:ext cx="493776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2400303"/>
            <a:ext cx="493776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9534526"/>
            <a:ext cx="128016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4520" y="9534526"/>
            <a:ext cx="173736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31920" y="9534526"/>
            <a:ext cx="128016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1976701" y="1096016"/>
            <a:ext cx="2738438" cy="3651250"/>
            <a:chOff x="1597025" y="950439"/>
            <a:chExt cx="2738438" cy="3651250"/>
          </a:xfrm>
        </p:grpSpPr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2" name="Group 31"/>
          <p:cNvGrpSpPr/>
          <p:nvPr userDrawn="1"/>
        </p:nvGrpSpPr>
        <p:grpSpPr>
          <a:xfrm>
            <a:off x="1976701" y="6244088"/>
            <a:ext cx="2738438" cy="3651250"/>
            <a:chOff x="1597025" y="950439"/>
            <a:chExt cx="2738438" cy="3651250"/>
          </a:xfrm>
        </p:grpSpPr>
        <p:sp>
          <p:nvSpPr>
            <p:cNvPr id="3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Rectangle 397"/>
          <p:cNvSpPr/>
          <p:nvPr/>
        </p:nvSpPr>
        <p:spPr>
          <a:xfrm>
            <a:off x="0" y="12700"/>
            <a:ext cx="54864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Rectangle 398"/>
          <p:cNvSpPr/>
          <p:nvPr/>
        </p:nvSpPr>
        <p:spPr>
          <a:xfrm>
            <a:off x="0" y="5160772"/>
            <a:ext cx="54864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1" name="Group 400"/>
          <p:cNvGrpSpPr/>
          <p:nvPr/>
        </p:nvGrpSpPr>
        <p:grpSpPr>
          <a:xfrm>
            <a:off x="-3315495" y="1043629"/>
            <a:ext cx="8080641" cy="8877109"/>
            <a:chOff x="1713705" y="1043629"/>
            <a:chExt cx="8080641" cy="8877109"/>
          </a:xfrm>
        </p:grpSpPr>
        <p:grpSp>
          <p:nvGrpSpPr>
            <p:cNvPr id="402" name="Group 401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436" name="Rectangle 43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43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03" name="Group 402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426" name="Rectangle 42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42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04" name="Group 403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416" name="Rectangle 41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41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05" name="Group 404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406" name="Rectangle 40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40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0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62" name="Text Box 303"/>
          <p:cNvSpPr txBox="1">
            <a:spLocks noChangeArrowheads="1"/>
          </p:cNvSpPr>
          <p:nvPr/>
        </p:nvSpPr>
        <p:spPr bwMode="auto">
          <a:xfrm>
            <a:off x="1633062" y="4003516"/>
            <a:ext cx="4154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/>
              <a:t># </a:t>
            </a:r>
            <a:r>
              <a:rPr lang="en-US" sz="800" dirty="0" smtClean="0"/>
              <a:t>811</a:t>
            </a:r>
            <a:endParaRPr lang="en-US" sz="800" dirty="0"/>
          </a:p>
        </p:txBody>
      </p:sp>
      <p:sp>
        <p:nvSpPr>
          <p:cNvPr id="74" name="Text Box 303"/>
          <p:cNvSpPr txBox="1">
            <a:spLocks noChangeArrowheads="1"/>
          </p:cNvSpPr>
          <p:nvPr/>
        </p:nvSpPr>
        <p:spPr bwMode="auto">
          <a:xfrm>
            <a:off x="1633062" y="9150641"/>
            <a:ext cx="4154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/>
              <a:t># </a:t>
            </a:r>
            <a:r>
              <a:rPr lang="en-US" sz="800" dirty="0" smtClean="0"/>
              <a:t>811</a:t>
            </a:r>
            <a:endParaRPr lang="en-US" sz="800" dirty="0"/>
          </a:p>
        </p:txBody>
      </p:sp>
      <p:pic>
        <p:nvPicPr>
          <p:cNvPr id="3" name="Picture 2" descr="Farmers Security Bank - FSC inc - 2013-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094" y="6704512"/>
            <a:ext cx="1834927" cy="2749342"/>
          </a:xfrm>
          <a:prstGeom prst="rect">
            <a:avLst/>
          </a:prstGeom>
        </p:spPr>
      </p:pic>
      <p:pic>
        <p:nvPicPr>
          <p:cNvPr id="80" name="Picture 79" descr="Farmers Security Bank - FSC inc - 2013-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459" y="1559566"/>
            <a:ext cx="1834927" cy="274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3020</TotalTime>
  <Words>4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49</cp:revision>
  <cp:lastPrinted>2012-09-05T19:57:55Z</cp:lastPrinted>
  <dcterms:created xsi:type="dcterms:W3CDTF">2012-03-21T20:17:12Z</dcterms:created>
  <dcterms:modified xsi:type="dcterms:W3CDTF">2013-08-05T18:51:43Z</dcterms:modified>
</cp:coreProperties>
</file>